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slideLayouts/slideLayout3.xml" ContentType="application/vnd.openxmlformats-officedocument.presentationml.slideLayout+xml"/>
  <Override PartName="/ppt/theme/theme3.xml" ContentType="application/vnd.openxmlformats-officedocument.theme+xml"/>
  <Override PartName="/ppt/slideLayouts/slideLayout4.xml" ContentType="application/vnd.openxmlformats-officedocument.presentationml.slideLayout+xml"/>
  <Override PartName="/ppt/theme/theme4.xml" ContentType="application/vnd.openxmlformats-officedocument.theme+xml"/>
  <Override PartName="/ppt/slideLayouts/slideLayout5.xml" ContentType="application/vnd.openxmlformats-officedocument.presentationml.slideLayout+xml"/>
  <Override PartName="/ppt/theme/theme5.xml" ContentType="application/vnd.openxmlformats-officedocument.theme+xml"/>
  <Override PartName="/ppt/slideLayouts/slideLayout6.xml" ContentType="application/vnd.openxmlformats-officedocument.presentationml.slideLayout+xml"/>
  <Override PartName="/ppt/theme/theme6.xml" ContentType="application/vnd.openxmlformats-officedocument.them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7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8.xml" ContentType="application/vnd.openxmlformats-officedocument.theme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9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10.xml" ContentType="application/vnd.openxmlformats-officedocument.theme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11.xml" ContentType="application/vnd.openxmlformats-officedocument.theme+xml"/>
  <Override PartName="/ppt/theme/theme1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  <p:sldMasterId id="2147483672" r:id="rId3"/>
    <p:sldMasterId id="2147483781" r:id="rId4"/>
    <p:sldMasterId id="2147483684" r:id="rId5"/>
    <p:sldMasterId id="2147483696" r:id="rId6"/>
    <p:sldMasterId id="2147483708" r:id="rId7"/>
    <p:sldMasterId id="2147483720" r:id="rId8"/>
    <p:sldMasterId id="2147483732" r:id="rId9"/>
    <p:sldMasterId id="2147483744" r:id="rId10"/>
    <p:sldMasterId id="2147483756" r:id="rId11"/>
  </p:sldMasterIdLst>
  <p:notesMasterIdLst>
    <p:notesMasterId r:id="rId28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7" r:id="rId18"/>
    <p:sldId id="268" r:id="rId19"/>
    <p:sldId id="262" r:id="rId20"/>
    <p:sldId id="264" r:id="rId21"/>
    <p:sldId id="265" r:id="rId22"/>
    <p:sldId id="266" r:id="rId23"/>
    <p:sldId id="270" r:id="rId24"/>
    <p:sldId id="271" r:id="rId25"/>
    <p:sldId id="272" r:id="rId26"/>
    <p:sldId id="273" r:id="rId27"/>
  </p:sldIdLst>
  <p:sldSz cx="12192000" cy="6858000"/>
  <p:notesSz cx="6858000" cy="9144000"/>
  <p:defaultTextStyle>
    <a:defPPr>
      <a:defRPr lang="it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950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77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2.xml"/><Relationship Id="rId18" Type="http://schemas.openxmlformats.org/officeDocument/2006/relationships/slide" Target="slides/slide7.xml"/><Relationship Id="rId26" Type="http://schemas.openxmlformats.org/officeDocument/2006/relationships/slide" Target="slides/slide15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0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1.xml"/><Relationship Id="rId17" Type="http://schemas.openxmlformats.org/officeDocument/2006/relationships/slide" Target="slides/slide6.xml"/><Relationship Id="rId25" Type="http://schemas.openxmlformats.org/officeDocument/2006/relationships/slide" Target="slides/slide14.xml"/><Relationship Id="rId33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5.xml"/><Relationship Id="rId20" Type="http://schemas.openxmlformats.org/officeDocument/2006/relationships/slide" Target="slides/slide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3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4.xml"/><Relationship Id="rId23" Type="http://schemas.openxmlformats.org/officeDocument/2006/relationships/slide" Target="slides/slide12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8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3.xml"/><Relationship Id="rId22" Type="http://schemas.openxmlformats.org/officeDocument/2006/relationships/slide" Target="slides/slide11.xml"/><Relationship Id="rId27" Type="http://schemas.openxmlformats.org/officeDocument/2006/relationships/slide" Target="slides/slide16.xml"/><Relationship Id="rId30" Type="http://schemas.openxmlformats.org/officeDocument/2006/relationships/viewProps" Target="viewProps.xml"/><Relationship Id="rId8" Type="http://schemas.openxmlformats.org/officeDocument/2006/relationships/slideMaster" Target="slideMasters/slideMaster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eo Geraci" userId="6f144dca-4e72-434c-8645-f2a69679d8d3" providerId="ADAL" clId="{2C011553-80CC-426D-8E78-7D25C9B2F600}"/>
    <pc:docChg chg="modSld">
      <pc:chgData name="Matteo Geraci" userId="6f144dca-4e72-434c-8645-f2a69679d8d3" providerId="ADAL" clId="{2C011553-80CC-426D-8E78-7D25C9B2F600}" dt="2024-03-11T17:07:31.457" v="9" actId="1037"/>
      <pc:docMkLst>
        <pc:docMk/>
      </pc:docMkLst>
      <pc:sldChg chg="modSp mod">
        <pc:chgData name="Matteo Geraci" userId="6f144dca-4e72-434c-8645-f2a69679d8d3" providerId="ADAL" clId="{2C011553-80CC-426D-8E78-7D25C9B2F600}" dt="2024-03-11T17:07:31.457" v="9" actId="1037"/>
        <pc:sldMkLst>
          <pc:docMk/>
          <pc:sldMk cId="2897152131" sldId="271"/>
        </pc:sldMkLst>
        <pc:spChg chg="mod">
          <ac:chgData name="Matteo Geraci" userId="6f144dca-4e72-434c-8645-f2a69679d8d3" providerId="ADAL" clId="{2C011553-80CC-426D-8E78-7D25C9B2F600}" dt="2024-03-11T17:07:24.567" v="0" actId="1076"/>
          <ac:spMkLst>
            <pc:docMk/>
            <pc:sldMk cId="2897152131" sldId="271"/>
            <ac:spMk id="13" creationId="{10A6AAF1-19C5-30E7-AF20-ED5AA4FF2F04}"/>
          </ac:spMkLst>
        </pc:spChg>
        <pc:picChg chg="mod">
          <ac:chgData name="Matteo Geraci" userId="6f144dca-4e72-434c-8645-f2a69679d8d3" providerId="ADAL" clId="{2C011553-80CC-426D-8E78-7D25C9B2F600}" dt="2024-03-11T17:07:28.366" v="7" actId="1037"/>
          <ac:picMkLst>
            <pc:docMk/>
            <pc:sldMk cId="2897152131" sldId="271"/>
            <ac:picMk id="5" creationId="{EBF5C292-E729-67EF-D84A-870269050DB8}"/>
          </ac:picMkLst>
        </pc:picChg>
        <pc:picChg chg="mod">
          <ac:chgData name="Matteo Geraci" userId="6f144dca-4e72-434c-8645-f2a69679d8d3" providerId="ADAL" clId="{2C011553-80CC-426D-8E78-7D25C9B2F600}" dt="2024-03-11T17:07:31.457" v="9" actId="1037"/>
          <ac:picMkLst>
            <pc:docMk/>
            <pc:sldMk cId="2897152131" sldId="271"/>
            <ac:picMk id="7" creationId="{6C2DAA74-A445-6A96-BA21-5150D9D6E028}"/>
          </ac:picMkLst>
        </pc:picChg>
      </pc:sldChg>
    </pc:docChg>
  </pc:docChgLst>
  <pc:docChgLst>
    <pc:chgData name="Matteo Geraci" userId="6f144dca-4e72-434c-8645-f2a69679d8d3" providerId="ADAL" clId="{B09BD730-98DF-459C-8373-5DE7C0F4D5AE}"/>
    <pc:docChg chg="undo custSel addSld delSld modSld sldOrd">
      <pc:chgData name="Matteo Geraci" userId="6f144dca-4e72-434c-8645-f2a69679d8d3" providerId="ADAL" clId="{B09BD730-98DF-459C-8373-5DE7C0F4D5AE}" dt="2023-11-27T09:58:25.901" v="296" actId="732"/>
      <pc:docMkLst>
        <pc:docMk/>
      </pc:docMkLst>
      <pc:sldChg chg="modSp mod">
        <pc:chgData name="Matteo Geraci" userId="6f144dca-4e72-434c-8645-f2a69679d8d3" providerId="ADAL" clId="{B09BD730-98DF-459C-8373-5DE7C0F4D5AE}" dt="2023-11-27T08:21:11.391" v="9" actId="20577"/>
        <pc:sldMkLst>
          <pc:docMk/>
          <pc:sldMk cId="978819071" sldId="256"/>
        </pc:sldMkLst>
        <pc:spChg chg="mod">
          <ac:chgData name="Matteo Geraci" userId="6f144dca-4e72-434c-8645-f2a69679d8d3" providerId="ADAL" clId="{B09BD730-98DF-459C-8373-5DE7C0F4D5AE}" dt="2023-11-27T08:21:11.391" v="9" actId="20577"/>
          <ac:spMkLst>
            <pc:docMk/>
            <pc:sldMk cId="978819071" sldId="256"/>
            <ac:spMk id="2" creationId="{C377F7CA-18E1-F59F-A228-21597D137AC6}"/>
          </ac:spMkLst>
        </pc:spChg>
      </pc:sldChg>
      <pc:sldChg chg="addSp delSp modSp mod modClrScheme chgLayout">
        <pc:chgData name="Matteo Geraci" userId="6f144dca-4e72-434c-8645-f2a69679d8d3" providerId="ADAL" clId="{B09BD730-98DF-459C-8373-5DE7C0F4D5AE}" dt="2023-11-27T09:57:25.340" v="290" actId="14100"/>
        <pc:sldMkLst>
          <pc:docMk/>
          <pc:sldMk cId="1378776808" sldId="257"/>
        </pc:sldMkLst>
        <pc:spChg chg="add del mod ord">
          <ac:chgData name="Matteo Geraci" userId="6f144dca-4e72-434c-8645-f2a69679d8d3" providerId="ADAL" clId="{B09BD730-98DF-459C-8373-5DE7C0F4D5AE}" dt="2023-11-27T08:39:39.009" v="143" actId="478"/>
          <ac:spMkLst>
            <pc:docMk/>
            <pc:sldMk cId="1378776808" sldId="257"/>
            <ac:spMk id="2" creationId="{F09F3E3B-2817-7269-9533-C70B34156944}"/>
          </ac:spMkLst>
        </pc:spChg>
        <pc:spChg chg="mod ord">
          <ac:chgData name="Matteo Geraci" userId="6f144dca-4e72-434c-8645-f2a69679d8d3" providerId="ADAL" clId="{B09BD730-98DF-459C-8373-5DE7C0F4D5AE}" dt="2023-11-27T08:39:57.447" v="144" actId="700"/>
          <ac:spMkLst>
            <pc:docMk/>
            <pc:sldMk cId="1378776808" sldId="257"/>
            <ac:spMk id="3" creationId="{50FC7A5E-6CB0-07DA-18E7-BC7A0EFED60D}"/>
          </ac:spMkLst>
        </pc:spChg>
        <pc:spChg chg="add del mod ord">
          <ac:chgData name="Matteo Geraci" userId="6f144dca-4e72-434c-8645-f2a69679d8d3" providerId="ADAL" clId="{B09BD730-98DF-459C-8373-5DE7C0F4D5AE}" dt="2023-11-27T08:40:00.527" v="145" actId="478"/>
          <ac:spMkLst>
            <pc:docMk/>
            <pc:sldMk cId="1378776808" sldId="257"/>
            <ac:spMk id="4" creationId="{5D2E6952-FE92-A533-15A2-B83FB64BCE5F}"/>
          </ac:spMkLst>
        </pc:spChg>
        <pc:spChg chg="add mod">
          <ac:chgData name="Matteo Geraci" userId="6f144dca-4e72-434c-8645-f2a69679d8d3" providerId="ADAL" clId="{B09BD730-98DF-459C-8373-5DE7C0F4D5AE}" dt="2023-11-27T09:57:25.340" v="290" actId="14100"/>
          <ac:spMkLst>
            <pc:docMk/>
            <pc:sldMk cId="1378776808" sldId="257"/>
            <ac:spMk id="5" creationId="{C9A57263-958A-A950-7FA5-F7E6F71AC69C}"/>
          </ac:spMkLst>
        </pc:spChg>
        <pc:picChg chg="add mod modCrop">
          <ac:chgData name="Matteo Geraci" userId="6f144dca-4e72-434c-8645-f2a69679d8d3" providerId="ADAL" clId="{B09BD730-98DF-459C-8373-5DE7C0F4D5AE}" dt="2023-11-27T09:56:56.404" v="284" actId="1076"/>
          <ac:picMkLst>
            <pc:docMk/>
            <pc:sldMk cId="1378776808" sldId="257"/>
            <ac:picMk id="4" creationId="{ADEE6692-4130-588C-58FF-565643C41CC1}"/>
          </ac:picMkLst>
        </pc:picChg>
        <pc:picChg chg="del">
          <ac:chgData name="Matteo Geraci" userId="6f144dca-4e72-434c-8645-f2a69679d8d3" providerId="ADAL" clId="{B09BD730-98DF-459C-8373-5DE7C0F4D5AE}" dt="2023-11-27T08:22:10.860" v="14" actId="478"/>
          <ac:picMkLst>
            <pc:docMk/>
            <pc:sldMk cId="1378776808" sldId="257"/>
            <ac:picMk id="6" creationId="{F6666413-F15F-2303-BE1F-721EF22B38CF}"/>
          </ac:picMkLst>
        </pc:picChg>
      </pc:sldChg>
      <pc:sldChg chg="addSp delSp modSp mod">
        <pc:chgData name="Matteo Geraci" userId="6f144dca-4e72-434c-8645-f2a69679d8d3" providerId="ADAL" clId="{B09BD730-98DF-459C-8373-5DE7C0F4D5AE}" dt="2023-11-27T08:41:29.848" v="181" actId="1076"/>
        <pc:sldMkLst>
          <pc:docMk/>
          <pc:sldMk cId="2157628396" sldId="258"/>
        </pc:sldMkLst>
        <pc:spChg chg="mod">
          <ac:chgData name="Matteo Geraci" userId="6f144dca-4e72-434c-8645-f2a69679d8d3" providerId="ADAL" clId="{B09BD730-98DF-459C-8373-5DE7C0F4D5AE}" dt="2023-11-27T08:41:29.848" v="181" actId="1076"/>
          <ac:spMkLst>
            <pc:docMk/>
            <pc:sldMk cId="2157628396" sldId="258"/>
            <ac:spMk id="3" creationId="{C3BD985A-6506-057E-FCE8-1E7AE850304B}"/>
          </ac:spMkLst>
        </pc:spChg>
        <pc:spChg chg="del">
          <ac:chgData name="Matteo Geraci" userId="6f144dca-4e72-434c-8645-f2a69679d8d3" providerId="ADAL" clId="{B09BD730-98DF-459C-8373-5DE7C0F4D5AE}" dt="2023-11-27T08:22:16.179" v="15" actId="478"/>
          <ac:spMkLst>
            <pc:docMk/>
            <pc:sldMk cId="2157628396" sldId="258"/>
            <ac:spMk id="4" creationId="{A4131E4C-B120-485A-91FE-6EA8729212C5}"/>
          </ac:spMkLst>
        </pc:spChg>
        <pc:spChg chg="add del mod">
          <ac:chgData name="Matteo Geraci" userId="6f144dca-4e72-434c-8645-f2a69679d8d3" providerId="ADAL" clId="{B09BD730-98DF-459C-8373-5DE7C0F4D5AE}" dt="2023-11-27T08:22:20.672" v="17" actId="478"/>
          <ac:spMkLst>
            <pc:docMk/>
            <pc:sldMk cId="2157628396" sldId="258"/>
            <ac:spMk id="5" creationId="{EFA364CF-3DD2-98D1-0C17-F142AE518508}"/>
          </ac:spMkLst>
        </pc:spChg>
        <pc:picChg chg="del">
          <ac:chgData name="Matteo Geraci" userId="6f144dca-4e72-434c-8645-f2a69679d8d3" providerId="ADAL" clId="{B09BD730-98DF-459C-8373-5DE7C0F4D5AE}" dt="2023-11-27T08:22:17.491" v="16" actId="478"/>
          <ac:picMkLst>
            <pc:docMk/>
            <pc:sldMk cId="2157628396" sldId="258"/>
            <ac:picMk id="6" creationId="{D0E06909-1F35-4042-4BB0-6C6366CBF4EE}"/>
          </ac:picMkLst>
        </pc:picChg>
        <pc:picChg chg="add mod">
          <ac:chgData name="Matteo Geraci" userId="6f144dca-4e72-434c-8645-f2a69679d8d3" providerId="ADAL" clId="{B09BD730-98DF-459C-8373-5DE7C0F4D5AE}" dt="2023-11-27T08:40:32.211" v="148" actId="1076"/>
          <ac:picMkLst>
            <pc:docMk/>
            <pc:sldMk cId="2157628396" sldId="258"/>
            <ac:picMk id="8" creationId="{B9ABA044-4EAA-0C78-5C34-D9A653916E99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0" creationId="{A10487A7-E513-2925-6598-532DE58E02B9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2" creationId="{6121104F-7075-F05B-365B-3D376625A6EF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4" creationId="{A0AFA0F8-19D0-CD85-AE4A-B23183C09E3B}"/>
          </ac:picMkLst>
        </pc:picChg>
        <pc:picChg chg="del">
          <ac:chgData name="Matteo Geraci" userId="6f144dca-4e72-434c-8645-f2a69679d8d3" providerId="ADAL" clId="{B09BD730-98DF-459C-8373-5DE7C0F4D5AE}" dt="2023-11-27T08:22:16.179" v="15" actId="478"/>
          <ac:picMkLst>
            <pc:docMk/>
            <pc:sldMk cId="2157628396" sldId="258"/>
            <ac:picMk id="16" creationId="{146D8A83-5BBD-D4A4-F83D-5BE742E3560C}"/>
          </ac:picMkLst>
        </pc:picChg>
      </pc:sldChg>
      <pc:sldChg chg="del">
        <pc:chgData name="Matteo Geraci" userId="6f144dca-4e72-434c-8645-f2a69679d8d3" providerId="ADAL" clId="{B09BD730-98DF-459C-8373-5DE7C0F4D5AE}" dt="2023-11-27T08:22:31.004" v="18" actId="2696"/>
        <pc:sldMkLst>
          <pc:docMk/>
          <pc:sldMk cId="40373047" sldId="259"/>
        </pc:sldMkLst>
      </pc:sldChg>
      <pc:sldChg chg="del">
        <pc:chgData name="Matteo Geraci" userId="6f144dca-4e72-434c-8645-f2a69679d8d3" providerId="ADAL" clId="{B09BD730-98DF-459C-8373-5DE7C0F4D5AE}" dt="2023-11-27T08:22:33.378" v="19" actId="2696"/>
        <pc:sldMkLst>
          <pc:docMk/>
          <pc:sldMk cId="307624171" sldId="260"/>
        </pc:sldMkLst>
      </pc:sldChg>
      <pc:sldChg chg="del">
        <pc:chgData name="Matteo Geraci" userId="6f144dca-4e72-434c-8645-f2a69679d8d3" providerId="ADAL" clId="{B09BD730-98DF-459C-8373-5DE7C0F4D5AE}" dt="2023-11-27T08:22:39.082" v="20" actId="2696"/>
        <pc:sldMkLst>
          <pc:docMk/>
          <pc:sldMk cId="2308318717" sldId="261"/>
        </pc:sldMkLst>
      </pc:sldChg>
      <pc:sldChg chg="addSp delSp modSp mod modClrScheme delAnim chgLayout">
        <pc:chgData name="Matteo Geraci" userId="6f144dca-4e72-434c-8645-f2a69679d8d3" providerId="ADAL" clId="{B09BD730-98DF-459C-8373-5DE7C0F4D5AE}" dt="2023-11-27T08:48:09.857" v="207" actId="1076"/>
        <pc:sldMkLst>
          <pc:docMk/>
          <pc:sldMk cId="2754075344" sldId="262"/>
        </pc:sldMkLst>
        <pc:spChg chg="add del mod ord">
          <ac:chgData name="Matteo Geraci" userId="6f144dca-4e72-434c-8645-f2a69679d8d3" providerId="ADAL" clId="{B09BD730-98DF-459C-8373-5DE7C0F4D5AE}" dt="2023-11-27T08:40:11.466" v="146" actId="478"/>
          <ac:spMkLst>
            <pc:docMk/>
            <pc:sldMk cId="2754075344" sldId="262"/>
            <ac:spMk id="2" creationId="{5BE4B4EF-1288-7BB3-B6A1-D67D736142E7}"/>
          </ac:spMkLst>
        </pc:spChg>
        <pc:spChg chg="mod ord">
          <ac:chgData name="Matteo Geraci" userId="6f144dca-4e72-434c-8645-f2a69679d8d3" providerId="ADAL" clId="{B09BD730-98DF-459C-8373-5DE7C0F4D5AE}" dt="2023-11-27T08:39:24.208" v="141" actId="700"/>
          <ac:spMkLst>
            <pc:docMk/>
            <pc:sldMk cId="2754075344" sldId="262"/>
            <ac:spMk id="8" creationId="{2335920D-4A1E-2793-C313-5BD113FCA726}"/>
          </ac:spMkLst>
        </pc:spChg>
        <pc:spChg chg="del mod">
          <ac:chgData name="Matteo Geraci" userId="6f144dca-4e72-434c-8645-f2a69679d8d3" providerId="ADAL" clId="{B09BD730-98DF-459C-8373-5DE7C0F4D5AE}" dt="2023-11-27T08:22:08.448" v="13" actId="478"/>
          <ac:spMkLst>
            <pc:docMk/>
            <pc:sldMk cId="2754075344" sldId="262"/>
            <ac:spMk id="9" creationId="{70876391-2120-338F-E4AA-8F921EA1B37E}"/>
          </ac:spMkLst>
        </pc:spChg>
        <pc:spChg chg="del">
          <ac:chgData name="Matteo Geraci" userId="6f144dca-4e72-434c-8645-f2a69679d8d3" providerId="ADAL" clId="{B09BD730-98DF-459C-8373-5DE7C0F4D5AE}" dt="2023-11-27T08:22:04.840" v="10" actId="478"/>
          <ac:spMkLst>
            <pc:docMk/>
            <pc:sldMk cId="2754075344" sldId="262"/>
            <ac:spMk id="18" creationId="{087D722E-D944-2BF0-B22C-2FAE6607A808}"/>
          </ac:spMkLst>
        </pc:spChg>
        <pc:spChg chg="del">
          <ac:chgData name="Matteo Geraci" userId="6f144dca-4e72-434c-8645-f2a69679d8d3" providerId="ADAL" clId="{B09BD730-98DF-459C-8373-5DE7C0F4D5AE}" dt="2023-11-27T08:22:04.840" v="10" actId="478"/>
          <ac:spMkLst>
            <pc:docMk/>
            <pc:sldMk cId="2754075344" sldId="262"/>
            <ac:spMk id="23" creationId="{588749C2-7129-F505-559C-908AB1D39F49}"/>
          </ac:spMkLst>
        </pc:spChg>
        <pc:picChg chg="add mod">
          <ac:chgData name="Matteo Geraci" userId="6f144dca-4e72-434c-8645-f2a69679d8d3" providerId="ADAL" clId="{B09BD730-98DF-459C-8373-5DE7C0F4D5AE}" dt="2023-11-27T08:48:09.857" v="207" actId="1076"/>
          <ac:picMkLst>
            <pc:docMk/>
            <pc:sldMk cId="2754075344" sldId="262"/>
            <ac:picMk id="4" creationId="{3054B2CC-CBA1-2EB9-6603-A812C2751AE6}"/>
          </ac:picMkLst>
        </pc:picChg>
        <pc:picChg chg="del">
          <ac:chgData name="Matteo Geraci" userId="6f144dca-4e72-434c-8645-f2a69679d8d3" providerId="ADAL" clId="{B09BD730-98DF-459C-8373-5DE7C0F4D5AE}" dt="2023-11-27T08:22:04.840" v="10" actId="478"/>
          <ac:picMkLst>
            <pc:docMk/>
            <pc:sldMk cId="2754075344" sldId="262"/>
            <ac:picMk id="7" creationId="{EB9AA8B9-E186-B0D7-A140-AC109ACE99D5}"/>
          </ac:picMkLst>
        </pc:picChg>
        <pc:picChg chg="del">
          <ac:chgData name="Matteo Geraci" userId="6f144dca-4e72-434c-8645-f2a69679d8d3" providerId="ADAL" clId="{B09BD730-98DF-459C-8373-5DE7C0F4D5AE}" dt="2023-11-27T08:22:04.840" v="10" actId="478"/>
          <ac:picMkLst>
            <pc:docMk/>
            <pc:sldMk cId="2754075344" sldId="262"/>
            <ac:picMk id="11" creationId="{0B0CD6D3-F6FE-9AA2-533A-BABAD75061F4}"/>
          </ac:picMkLst>
        </pc:picChg>
        <pc:cxnChg chg="del">
          <ac:chgData name="Matteo Geraci" userId="6f144dca-4e72-434c-8645-f2a69679d8d3" providerId="ADAL" clId="{B09BD730-98DF-459C-8373-5DE7C0F4D5AE}" dt="2023-11-27T08:22:04.840" v="10" actId="478"/>
          <ac:cxnSpMkLst>
            <pc:docMk/>
            <pc:sldMk cId="2754075344" sldId="262"/>
            <ac:cxnSpMk id="13" creationId="{15A51653-238A-FDC5-743B-979C19C96960}"/>
          </ac:cxnSpMkLst>
        </pc:cxnChg>
        <pc:cxnChg chg="del">
          <ac:chgData name="Matteo Geraci" userId="6f144dca-4e72-434c-8645-f2a69679d8d3" providerId="ADAL" clId="{B09BD730-98DF-459C-8373-5DE7C0F4D5AE}" dt="2023-11-27T08:22:04.840" v="10" actId="478"/>
          <ac:cxnSpMkLst>
            <pc:docMk/>
            <pc:sldMk cId="2754075344" sldId="262"/>
            <ac:cxnSpMk id="16" creationId="{2157D894-7291-CC6F-F2DA-9F675297B826}"/>
          </ac:cxnSpMkLst>
        </pc:cxnChg>
        <pc:cxnChg chg="del mod">
          <ac:chgData name="Matteo Geraci" userId="6f144dca-4e72-434c-8645-f2a69679d8d3" providerId="ADAL" clId="{B09BD730-98DF-459C-8373-5DE7C0F4D5AE}" dt="2023-11-27T08:22:04.840" v="10" actId="478"/>
          <ac:cxnSpMkLst>
            <pc:docMk/>
            <pc:sldMk cId="2754075344" sldId="262"/>
            <ac:cxnSpMk id="20" creationId="{67E94C02-89A4-1A6C-EDC8-9C277B736B0E}"/>
          </ac:cxnSpMkLst>
        </pc:cxnChg>
      </pc:sldChg>
      <pc:sldChg chg="del">
        <pc:chgData name="Matteo Geraci" userId="6f144dca-4e72-434c-8645-f2a69679d8d3" providerId="ADAL" clId="{B09BD730-98DF-459C-8373-5DE7C0F4D5AE}" dt="2023-11-27T08:22:47.160" v="23" actId="2696"/>
        <pc:sldMkLst>
          <pc:docMk/>
          <pc:sldMk cId="956234255" sldId="263"/>
        </pc:sldMkLst>
      </pc:sldChg>
      <pc:sldChg chg="addSp delSp modSp new mod ord modClrScheme chgLayout">
        <pc:chgData name="Matteo Geraci" userId="6f144dca-4e72-434c-8645-f2a69679d8d3" providerId="ADAL" clId="{B09BD730-98DF-459C-8373-5DE7C0F4D5AE}" dt="2023-11-27T09:57:41.200" v="292" actId="1076"/>
        <pc:sldMkLst>
          <pc:docMk/>
          <pc:sldMk cId="4074173262" sldId="263"/>
        </pc:sldMkLst>
        <pc:spChg chg="add del">
          <ac:chgData name="Matteo Geraci" userId="6f144dca-4e72-434c-8645-f2a69679d8d3" providerId="ADAL" clId="{B09BD730-98DF-459C-8373-5DE7C0F4D5AE}" dt="2023-11-27T08:34:06.618" v="50" actId="478"/>
          <ac:spMkLst>
            <pc:docMk/>
            <pc:sldMk cId="4074173262" sldId="263"/>
            <ac:spMk id="2" creationId="{94C985D9-E9D4-C3AA-EFEC-FC0BF3F75B70}"/>
          </ac:spMkLst>
        </pc:spChg>
        <pc:spChg chg="add del mod ord">
          <ac:chgData name="Matteo Geraci" userId="6f144dca-4e72-434c-8645-f2a69679d8d3" providerId="ADAL" clId="{B09BD730-98DF-459C-8373-5DE7C0F4D5AE}" dt="2023-11-27T08:34:30.817" v="87" actId="14100"/>
          <ac:spMkLst>
            <pc:docMk/>
            <pc:sldMk cId="4074173262" sldId="263"/>
            <ac:spMk id="3" creationId="{373DC47E-A1EB-AE02-EE73-15ECDAAB193A}"/>
          </ac:spMkLst>
        </pc:spChg>
        <pc:spChg chg="add del mod ord">
          <ac:chgData name="Matteo Geraci" userId="6f144dca-4e72-434c-8645-f2a69679d8d3" providerId="ADAL" clId="{B09BD730-98DF-459C-8373-5DE7C0F4D5AE}" dt="2023-11-27T08:34:01.766" v="49" actId="700"/>
          <ac:spMkLst>
            <pc:docMk/>
            <pc:sldMk cId="4074173262" sldId="263"/>
            <ac:spMk id="4" creationId="{7EE58D25-3C05-82E9-49DB-1B85A4AA2407}"/>
          </ac:spMkLst>
        </pc:spChg>
        <pc:picChg chg="add del mod">
          <ac:chgData name="Matteo Geraci" userId="6f144dca-4e72-434c-8645-f2a69679d8d3" providerId="ADAL" clId="{B09BD730-98DF-459C-8373-5DE7C0F4D5AE}" dt="2023-11-27T09:09:06.172" v="213" actId="478"/>
          <ac:picMkLst>
            <pc:docMk/>
            <pc:sldMk cId="4074173262" sldId="263"/>
            <ac:picMk id="4" creationId="{57DBEBA7-F2E7-819A-3532-D2FC9C6331F0}"/>
          </ac:picMkLst>
        </pc:picChg>
        <pc:picChg chg="add mod">
          <ac:chgData name="Matteo Geraci" userId="6f144dca-4e72-434c-8645-f2a69679d8d3" providerId="ADAL" clId="{B09BD730-98DF-459C-8373-5DE7C0F4D5AE}" dt="2023-11-27T09:57:40.152" v="291" actId="1076"/>
          <ac:picMkLst>
            <pc:docMk/>
            <pc:sldMk cId="4074173262" sldId="263"/>
            <ac:picMk id="4" creationId="{F0A00765-2FC7-017A-FB58-5E5540EC5A5C}"/>
          </ac:picMkLst>
        </pc:picChg>
        <pc:picChg chg="add mod">
          <ac:chgData name="Matteo Geraci" userId="6f144dca-4e72-434c-8645-f2a69679d8d3" providerId="ADAL" clId="{B09BD730-98DF-459C-8373-5DE7C0F4D5AE}" dt="2023-11-27T09:57:41.200" v="292" actId="1076"/>
          <ac:picMkLst>
            <pc:docMk/>
            <pc:sldMk cId="4074173262" sldId="263"/>
            <ac:picMk id="6" creationId="{ADB5CA17-99F1-D632-89E1-498AA2E837F5}"/>
          </ac:picMkLst>
        </pc:picChg>
      </pc:sldChg>
      <pc:sldChg chg="del">
        <pc:chgData name="Matteo Geraci" userId="6f144dca-4e72-434c-8645-f2a69679d8d3" providerId="ADAL" clId="{B09BD730-98DF-459C-8373-5DE7C0F4D5AE}" dt="2023-11-27T08:22:42.918" v="21" actId="2696"/>
        <pc:sldMkLst>
          <pc:docMk/>
          <pc:sldMk cId="496428051" sldId="264"/>
        </pc:sldMkLst>
      </pc:sldChg>
      <pc:sldChg chg="addSp delSp modSp new mod">
        <pc:chgData name="Matteo Geraci" userId="6f144dca-4e72-434c-8645-f2a69679d8d3" providerId="ADAL" clId="{B09BD730-98DF-459C-8373-5DE7C0F4D5AE}" dt="2023-11-27T09:22:01.850" v="272" actId="1076"/>
        <pc:sldMkLst>
          <pc:docMk/>
          <pc:sldMk cId="4139142885" sldId="264"/>
        </pc:sldMkLst>
        <pc:spChg chg="del">
          <ac:chgData name="Matteo Geraci" userId="6f144dca-4e72-434c-8645-f2a69679d8d3" providerId="ADAL" clId="{B09BD730-98DF-459C-8373-5DE7C0F4D5AE}" dt="2023-11-27T08:35:34.197" v="112" actId="478"/>
          <ac:spMkLst>
            <pc:docMk/>
            <pc:sldMk cId="4139142885" sldId="264"/>
            <ac:spMk id="2" creationId="{C43DBC45-EB66-58CC-42C6-28AA259F9E41}"/>
          </ac:spMkLst>
        </pc:spChg>
        <pc:spChg chg="mod">
          <ac:chgData name="Matteo Geraci" userId="6f144dca-4e72-434c-8645-f2a69679d8d3" providerId="ADAL" clId="{B09BD730-98DF-459C-8373-5DE7C0F4D5AE}" dt="2023-11-27T08:36:13.979" v="117" actId="20577"/>
          <ac:spMkLst>
            <pc:docMk/>
            <pc:sldMk cId="4139142885" sldId="264"/>
            <ac:spMk id="3" creationId="{14EFB197-756B-5234-4156-A309DD0C982E}"/>
          </ac:spMkLst>
        </pc:spChg>
        <pc:picChg chg="add mod modCrop">
          <ac:chgData name="Matteo Geraci" userId="6f144dca-4e72-434c-8645-f2a69679d8d3" providerId="ADAL" clId="{B09BD730-98DF-459C-8373-5DE7C0F4D5AE}" dt="2023-11-27T09:22:01.850" v="272" actId="1076"/>
          <ac:picMkLst>
            <pc:docMk/>
            <pc:sldMk cId="4139142885" sldId="264"/>
            <ac:picMk id="4" creationId="{260962A3-7371-0744-467A-46CD2201FF24}"/>
          </ac:picMkLst>
        </pc:picChg>
      </pc:sldChg>
      <pc:sldChg chg="del">
        <pc:chgData name="Matteo Geraci" userId="6f144dca-4e72-434c-8645-f2a69679d8d3" providerId="ADAL" clId="{B09BD730-98DF-459C-8373-5DE7C0F4D5AE}" dt="2023-11-27T08:22:45.181" v="22" actId="2696"/>
        <pc:sldMkLst>
          <pc:docMk/>
          <pc:sldMk cId="416554163" sldId="265"/>
        </pc:sldMkLst>
      </pc:sldChg>
      <pc:sldChg chg="addSp delSp modSp new mod setBg modClrScheme addAnim delAnim chgLayout">
        <pc:chgData name="Matteo Geraci" userId="6f144dca-4e72-434c-8645-f2a69679d8d3" providerId="ADAL" clId="{B09BD730-98DF-459C-8373-5DE7C0F4D5AE}" dt="2023-11-27T09:58:25.901" v="296" actId="732"/>
        <pc:sldMkLst>
          <pc:docMk/>
          <pc:sldMk cId="1283122634" sldId="265"/>
        </pc:sldMkLst>
        <pc:spChg chg="del mod ord">
          <ac:chgData name="Matteo Geraci" userId="6f144dca-4e72-434c-8645-f2a69679d8d3" providerId="ADAL" clId="{B09BD730-98DF-459C-8373-5DE7C0F4D5AE}" dt="2023-11-27T08:38:30.494" v="119" actId="700"/>
          <ac:spMkLst>
            <pc:docMk/>
            <pc:sldMk cId="1283122634" sldId="265"/>
            <ac:spMk id="2" creationId="{D7824560-A6E4-8030-FCA6-7F0CC09D0D7A}"/>
          </ac:spMkLst>
        </pc:spChg>
        <pc:spChg chg="del mod ord">
          <ac:chgData name="Matteo Geraci" userId="6f144dca-4e72-434c-8645-f2a69679d8d3" providerId="ADAL" clId="{B09BD730-98DF-459C-8373-5DE7C0F4D5AE}" dt="2023-11-27T08:38:30.494" v="119" actId="700"/>
          <ac:spMkLst>
            <pc:docMk/>
            <pc:sldMk cId="1283122634" sldId="265"/>
            <ac:spMk id="3" creationId="{7DA890E5-37B0-B6DD-2AB2-6ED37A6DEACE}"/>
          </ac:spMkLst>
        </pc:spChg>
        <pc:spChg chg="add mod ord">
          <ac:chgData name="Matteo Geraci" userId="6f144dca-4e72-434c-8645-f2a69679d8d3" providerId="ADAL" clId="{B09BD730-98DF-459C-8373-5DE7C0F4D5AE}" dt="2023-11-27T09:09:39.285" v="221" actId="26606"/>
          <ac:spMkLst>
            <pc:docMk/>
            <pc:sldMk cId="1283122634" sldId="265"/>
            <ac:spMk id="4" creationId="{98E7AAC5-8D56-D537-12AC-23111A9A6C39}"/>
          </ac:spMkLst>
        </pc:spChg>
        <pc:spChg chg="add del mod ord">
          <ac:chgData name="Matteo Geraci" userId="6f144dca-4e72-434c-8645-f2a69679d8d3" providerId="ADAL" clId="{B09BD730-98DF-459C-8373-5DE7C0F4D5AE}" dt="2023-11-27T08:38:35.038" v="120" actId="478"/>
          <ac:spMkLst>
            <pc:docMk/>
            <pc:sldMk cId="1283122634" sldId="265"/>
            <ac:spMk id="5" creationId="{B9C4A2D7-5746-EF84-0943-236599A19BAC}"/>
          </ac:spMkLst>
        </pc:spChg>
        <pc:spChg chg="add del mod ord">
          <ac:chgData name="Matteo Geraci" userId="6f144dca-4e72-434c-8645-f2a69679d8d3" providerId="ADAL" clId="{B09BD730-98DF-459C-8373-5DE7C0F4D5AE}" dt="2023-11-27T08:41:47.360" v="184" actId="478"/>
          <ac:spMkLst>
            <pc:docMk/>
            <pc:sldMk cId="1283122634" sldId="265"/>
            <ac:spMk id="6" creationId="{56A8991A-DC6A-8B05-66D2-095087EE0D2F}"/>
          </ac:spMkLst>
        </pc:spChg>
        <pc:spChg chg="add del">
          <ac:chgData name="Matteo Geraci" userId="6f144dca-4e72-434c-8645-f2a69679d8d3" providerId="ADAL" clId="{B09BD730-98DF-459C-8373-5DE7C0F4D5AE}" dt="2023-11-27T09:09:38.052" v="219" actId="26606"/>
          <ac:spMkLst>
            <pc:docMk/>
            <pc:sldMk cId="1283122634" sldId="265"/>
            <ac:spMk id="9" creationId="{C1DD1A8A-57D5-4A81-AD04-532B043C5611}"/>
          </ac:spMkLst>
        </pc:spChg>
        <pc:spChg chg="add del">
          <ac:chgData name="Matteo Geraci" userId="6f144dca-4e72-434c-8645-f2a69679d8d3" providerId="ADAL" clId="{B09BD730-98DF-459C-8373-5DE7C0F4D5AE}" dt="2023-11-27T09:09:38.052" v="219" actId="26606"/>
          <ac:spMkLst>
            <pc:docMk/>
            <pc:sldMk cId="1283122634" sldId="265"/>
            <ac:spMk id="11" creationId="{007891EC-4501-44ED-A8C8-B11B6DB767AB}"/>
          </ac:spMkLst>
        </pc:spChg>
        <pc:spChg chg="add del">
          <ac:chgData name="Matteo Geraci" userId="6f144dca-4e72-434c-8645-f2a69679d8d3" providerId="ADAL" clId="{B09BD730-98DF-459C-8373-5DE7C0F4D5AE}" dt="2023-11-27T09:09:39.285" v="221" actId="26606"/>
          <ac:spMkLst>
            <pc:docMk/>
            <pc:sldMk cId="1283122634" sldId="265"/>
            <ac:spMk id="13" creationId="{D4771268-CB57-404A-9271-370EB28F6090}"/>
          </ac:spMkLst>
        </pc:spChg>
        <pc:picChg chg="add mod modCrop">
          <ac:chgData name="Matteo Geraci" userId="6f144dca-4e72-434c-8645-f2a69679d8d3" providerId="ADAL" clId="{B09BD730-98DF-459C-8373-5DE7C0F4D5AE}" dt="2023-11-27T09:20:56.605" v="261" actId="732"/>
          <ac:picMkLst>
            <pc:docMk/>
            <pc:sldMk cId="1283122634" sldId="265"/>
            <ac:picMk id="2" creationId="{7108E7E8-C178-982A-E383-7EFA581EB79A}"/>
          </ac:picMkLst>
        </pc:picChg>
        <pc:picChg chg="add mod modCrop">
          <ac:chgData name="Matteo Geraci" userId="6f144dca-4e72-434c-8645-f2a69679d8d3" providerId="ADAL" clId="{B09BD730-98DF-459C-8373-5DE7C0F4D5AE}" dt="2023-11-27T09:58:25.901" v="296" actId="732"/>
          <ac:picMkLst>
            <pc:docMk/>
            <pc:sldMk cId="1283122634" sldId="265"/>
            <ac:picMk id="3" creationId="{4F0F747B-F4CC-645A-62C8-494E1A2E61EB}"/>
          </ac:picMkLst>
        </pc:picChg>
      </pc:sldChg>
      <pc:sldChg chg="new del">
        <pc:chgData name="Matteo Geraci" userId="6f144dca-4e72-434c-8645-f2a69679d8d3" providerId="ADAL" clId="{B09BD730-98DF-459C-8373-5DE7C0F4D5AE}" dt="2023-11-27T08:39:18.958" v="140" actId="47"/>
        <pc:sldMkLst>
          <pc:docMk/>
          <pc:sldMk cId="2742892205" sldId="266"/>
        </pc:sldMkLst>
      </pc:sldChg>
      <pc:sldChg chg="addSp delSp modSp new mod">
        <pc:chgData name="Matteo Geraci" userId="6f144dca-4e72-434c-8645-f2a69679d8d3" providerId="ADAL" clId="{B09BD730-98DF-459C-8373-5DE7C0F4D5AE}" dt="2023-11-27T08:44:28.650" v="191" actId="1076"/>
        <pc:sldMkLst>
          <pc:docMk/>
          <pc:sldMk cId="2834613895" sldId="266"/>
        </pc:sldMkLst>
        <pc:spChg chg="del">
          <ac:chgData name="Matteo Geraci" userId="6f144dca-4e72-434c-8645-f2a69679d8d3" providerId="ADAL" clId="{B09BD730-98DF-459C-8373-5DE7C0F4D5AE}" dt="2023-11-27T08:40:46.251" v="151" actId="478"/>
          <ac:spMkLst>
            <pc:docMk/>
            <pc:sldMk cId="2834613895" sldId="266"/>
            <ac:spMk id="2" creationId="{E3B4CBF1-E5E9-A4CF-8C20-B0D0A51D80F1}"/>
          </ac:spMkLst>
        </pc:spChg>
        <pc:spChg chg="mod">
          <ac:chgData name="Matteo Geraci" userId="6f144dca-4e72-434c-8645-f2a69679d8d3" providerId="ADAL" clId="{B09BD730-98DF-459C-8373-5DE7C0F4D5AE}" dt="2023-11-27T08:41:42.344" v="183" actId="1076"/>
          <ac:spMkLst>
            <pc:docMk/>
            <pc:sldMk cId="2834613895" sldId="266"/>
            <ac:spMk id="3" creationId="{F3F51002-B30A-1B79-784C-C1CFD4287AFE}"/>
          </ac:spMkLst>
        </pc:spChg>
        <pc:spChg chg="del">
          <ac:chgData name="Matteo Geraci" userId="6f144dca-4e72-434c-8645-f2a69679d8d3" providerId="ADAL" clId="{B09BD730-98DF-459C-8373-5DE7C0F4D5AE}" dt="2023-11-27T08:40:43.636" v="150" actId="478"/>
          <ac:spMkLst>
            <pc:docMk/>
            <pc:sldMk cId="2834613895" sldId="266"/>
            <ac:spMk id="4" creationId="{14C5F331-4F07-5BB1-CBED-3AEA15119755}"/>
          </ac:spMkLst>
        </pc:spChg>
        <pc:picChg chg="add mod">
          <ac:chgData name="Matteo Geraci" userId="6f144dca-4e72-434c-8645-f2a69679d8d3" providerId="ADAL" clId="{B09BD730-98DF-459C-8373-5DE7C0F4D5AE}" dt="2023-11-27T08:44:28.650" v="191" actId="1076"/>
          <ac:picMkLst>
            <pc:docMk/>
            <pc:sldMk cId="2834613895" sldId="266"/>
            <ac:picMk id="6" creationId="{355FD598-68FA-535D-FC69-0BE93A3F70B5}"/>
          </ac:picMkLst>
        </pc:picChg>
      </pc:sldChg>
      <pc:sldChg chg="del">
        <pc:chgData name="Matteo Geraci" userId="6f144dca-4e72-434c-8645-f2a69679d8d3" providerId="ADAL" clId="{B09BD730-98DF-459C-8373-5DE7C0F4D5AE}" dt="2023-11-27T08:22:49.204" v="24" actId="2696"/>
        <pc:sldMkLst>
          <pc:docMk/>
          <pc:sldMk cId="2907251452" sldId="266"/>
        </pc:sldMkLst>
      </pc:sldChg>
    </pc:docChg>
  </pc:docChgLst>
  <pc:docChgLst>
    <pc:chgData name="Matteo Geraci" userId="6f144dca-4e72-434c-8645-f2a69679d8d3" providerId="ADAL" clId="{87CC3137-939F-4FDF-A8B7-DB816423B446}"/>
    <pc:docChg chg="undo custSel addSld delSld modSld sldOrd">
      <pc:chgData name="Matteo Geraci" userId="6f144dca-4e72-434c-8645-f2a69679d8d3" providerId="ADAL" clId="{87CC3137-939F-4FDF-A8B7-DB816423B446}" dt="2024-03-10T15:30:20.529" v="1100" actId="1076"/>
      <pc:docMkLst>
        <pc:docMk/>
      </pc:docMkLst>
      <pc:sldChg chg="del">
        <pc:chgData name="Matteo Geraci" userId="6f144dca-4e72-434c-8645-f2a69679d8d3" providerId="ADAL" clId="{87CC3137-939F-4FDF-A8B7-DB816423B446}" dt="2024-03-09T10:53:48.677" v="54" actId="47"/>
        <pc:sldMkLst>
          <pc:docMk/>
          <pc:sldMk cId="2157628396" sldId="258"/>
        </pc:sldMkLst>
      </pc:sldChg>
      <pc:sldChg chg="delSp del mod">
        <pc:chgData name="Matteo Geraci" userId="6f144dca-4e72-434c-8645-f2a69679d8d3" providerId="ADAL" clId="{87CC3137-939F-4FDF-A8B7-DB816423B446}" dt="2024-03-09T10:54:01.302" v="58" actId="2696"/>
        <pc:sldMkLst>
          <pc:docMk/>
          <pc:sldMk cId="4074173262" sldId="263"/>
        </pc:sldMkLst>
        <pc:spChg chg="del">
          <ac:chgData name="Matteo Geraci" userId="6f144dca-4e72-434c-8645-f2a69679d8d3" providerId="ADAL" clId="{87CC3137-939F-4FDF-A8B7-DB816423B446}" dt="2024-03-09T10:47:58.820" v="1" actId="478"/>
          <ac:spMkLst>
            <pc:docMk/>
            <pc:sldMk cId="4074173262" sldId="263"/>
            <ac:spMk id="7" creationId="{D7736A12-765F-0EEC-2E3F-D56ECCE02050}"/>
          </ac:spMkLst>
        </pc:spChg>
        <pc:picChg chg="del">
          <ac:chgData name="Matteo Geraci" userId="6f144dca-4e72-434c-8645-f2a69679d8d3" providerId="ADAL" clId="{87CC3137-939F-4FDF-A8B7-DB816423B446}" dt="2024-03-09T10:47:59.203" v="2" actId="478"/>
          <ac:picMkLst>
            <pc:docMk/>
            <pc:sldMk cId="4074173262" sldId="263"/>
            <ac:picMk id="4" creationId="{F0A00765-2FC7-017A-FB58-5E5540EC5A5C}"/>
          </ac:picMkLst>
        </pc:picChg>
        <pc:picChg chg="del">
          <ac:chgData name="Matteo Geraci" userId="6f144dca-4e72-434c-8645-f2a69679d8d3" providerId="ADAL" clId="{87CC3137-939F-4FDF-A8B7-DB816423B446}" dt="2024-03-09T10:47:57.952" v="0" actId="478"/>
          <ac:picMkLst>
            <pc:docMk/>
            <pc:sldMk cId="4074173262" sldId="263"/>
            <ac:picMk id="5" creationId="{227BBE26-9B52-EF20-6304-9C4A480775C6}"/>
          </ac:picMkLst>
        </pc:picChg>
      </pc:sldChg>
      <pc:sldChg chg="addSp delSp modSp mod ord">
        <pc:chgData name="Matteo Geraci" userId="6f144dca-4e72-434c-8645-f2a69679d8d3" providerId="ADAL" clId="{87CC3137-939F-4FDF-A8B7-DB816423B446}" dt="2024-03-09T10:55:24.866" v="99"/>
        <pc:sldMkLst>
          <pc:docMk/>
          <pc:sldMk cId="4139142885" sldId="264"/>
        </pc:sldMkLst>
        <pc:spChg chg="del">
          <ac:chgData name="Matteo Geraci" userId="6f144dca-4e72-434c-8645-f2a69679d8d3" providerId="ADAL" clId="{87CC3137-939F-4FDF-A8B7-DB816423B446}" dt="2024-03-09T10:48:13.333" v="9" actId="478"/>
          <ac:spMkLst>
            <pc:docMk/>
            <pc:sldMk cId="4139142885" sldId="264"/>
            <ac:spMk id="2" creationId="{BAE1B515-6213-DEAB-3FB4-D259FBDE6E6A}"/>
          </ac:spMkLst>
        </pc:spChg>
        <pc:spChg chg="mod">
          <ac:chgData name="Matteo Geraci" userId="6f144dca-4e72-434c-8645-f2a69679d8d3" providerId="ADAL" clId="{87CC3137-939F-4FDF-A8B7-DB816423B446}" dt="2024-03-09T10:55:03.369" v="86" actId="20577"/>
          <ac:spMkLst>
            <pc:docMk/>
            <pc:sldMk cId="4139142885" sldId="264"/>
            <ac:spMk id="3" creationId="{14EFB197-756B-5234-4156-A309DD0C982E}"/>
          </ac:spMkLst>
        </pc:spChg>
        <pc:spChg chg="del">
          <ac:chgData name="Matteo Geraci" userId="6f144dca-4e72-434c-8645-f2a69679d8d3" providerId="ADAL" clId="{87CC3137-939F-4FDF-A8B7-DB816423B446}" dt="2024-03-09T10:48:13.333" v="9" actId="478"/>
          <ac:spMkLst>
            <pc:docMk/>
            <pc:sldMk cId="4139142885" sldId="264"/>
            <ac:spMk id="4" creationId="{AF33C0C2-DED1-EAB0-87AE-C2AE00CB5468}"/>
          </ac:spMkLst>
        </pc:spChg>
        <pc:spChg chg="add mod">
          <ac:chgData name="Matteo Geraci" userId="6f144dca-4e72-434c-8645-f2a69679d8d3" providerId="ADAL" clId="{87CC3137-939F-4FDF-A8B7-DB816423B446}" dt="2024-03-09T10:51:45.288" v="26" actId="14100"/>
          <ac:spMkLst>
            <pc:docMk/>
            <pc:sldMk cId="4139142885" sldId="264"/>
            <ac:spMk id="7" creationId="{84799D50-CDCD-77C2-6CF5-CDB977FCDBB9}"/>
          </ac:spMkLst>
        </pc:spChg>
        <pc:spChg chg="add mod">
          <ac:chgData name="Matteo Geraci" userId="6f144dca-4e72-434c-8645-f2a69679d8d3" providerId="ADAL" clId="{87CC3137-939F-4FDF-A8B7-DB816423B446}" dt="2024-03-09T10:55:24.866" v="99"/>
          <ac:spMkLst>
            <pc:docMk/>
            <pc:sldMk cId="4139142885" sldId="264"/>
            <ac:spMk id="9" creationId="{E8D86C7E-0929-A19A-3DE1-89A412F70F7B}"/>
          </ac:spMkLst>
        </pc:spChg>
        <pc:picChg chg="add mod">
          <ac:chgData name="Matteo Geraci" userId="6f144dca-4e72-434c-8645-f2a69679d8d3" providerId="ADAL" clId="{87CC3137-939F-4FDF-A8B7-DB816423B446}" dt="2024-03-09T10:51:25.172" v="23"/>
          <ac:picMkLst>
            <pc:docMk/>
            <pc:sldMk cId="4139142885" sldId="264"/>
            <ac:picMk id="5" creationId="{09E73662-3BB5-34C5-9899-76B4D31A254C}"/>
          </ac:picMkLst>
        </pc:picChg>
        <pc:picChg chg="add mod">
          <ac:chgData name="Matteo Geraci" userId="6f144dca-4e72-434c-8645-f2a69679d8d3" providerId="ADAL" clId="{87CC3137-939F-4FDF-A8B7-DB816423B446}" dt="2024-03-09T10:51:25.172" v="23"/>
          <ac:picMkLst>
            <pc:docMk/>
            <pc:sldMk cId="4139142885" sldId="264"/>
            <ac:picMk id="6" creationId="{5CCD322E-1409-D713-A261-B3A04231F827}"/>
          </ac:picMkLst>
        </pc:picChg>
        <pc:picChg chg="del">
          <ac:chgData name="Matteo Geraci" userId="6f144dca-4e72-434c-8645-f2a69679d8d3" providerId="ADAL" clId="{87CC3137-939F-4FDF-A8B7-DB816423B446}" dt="2024-03-09T10:48:11.443" v="8" actId="478"/>
          <ac:picMkLst>
            <pc:docMk/>
            <pc:sldMk cId="4139142885" sldId="264"/>
            <ac:picMk id="8" creationId="{0A5D62CB-D8A1-6DF0-6CFE-EE91A7903DCA}"/>
          </ac:picMkLst>
        </pc:picChg>
      </pc:sldChg>
      <pc:sldChg chg="del">
        <pc:chgData name="Matteo Geraci" userId="6f144dca-4e72-434c-8645-f2a69679d8d3" providerId="ADAL" clId="{87CC3137-939F-4FDF-A8B7-DB816423B446}" dt="2024-03-09T10:53:52.146" v="56" actId="47"/>
        <pc:sldMkLst>
          <pc:docMk/>
          <pc:sldMk cId="2834613895" sldId="266"/>
        </pc:sldMkLst>
      </pc:sldChg>
      <pc:sldChg chg="del">
        <pc:chgData name="Matteo Geraci" userId="6f144dca-4e72-434c-8645-f2a69679d8d3" providerId="ADAL" clId="{87CC3137-939F-4FDF-A8B7-DB816423B446}" dt="2024-03-09T10:53:54.089" v="57" actId="47"/>
        <pc:sldMkLst>
          <pc:docMk/>
          <pc:sldMk cId="3217218447" sldId="267"/>
        </pc:sldMkLst>
      </pc:sldChg>
      <pc:sldChg chg="del">
        <pc:chgData name="Matteo Geraci" userId="6f144dca-4e72-434c-8645-f2a69679d8d3" providerId="ADAL" clId="{87CC3137-939F-4FDF-A8B7-DB816423B446}" dt="2024-03-09T10:53:47.773" v="53" actId="47"/>
        <pc:sldMkLst>
          <pc:docMk/>
          <pc:sldMk cId="2733199342" sldId="268"/>
        </pc:sldMkLst>
      </pc:sldChg>
      <pc:sldChg chg="del">
        <pc:chgData name="Matteo Geraci" userId="6f144dca-4e72-434c-8645-f2a69679d8d3" providerId="ADAL" clId="{87CC3137-939F-4FDF-A8B7-DB816423B446}" dt="2024-03-09T10:53:12.768" v="39" actId="2696"/>
        <pc:sldMkLst>
          <pc:docMk/>
          <pc:sldMk cId="4210089934" sldId="269"/>
        </pc:sldMkLst>
      </pc:sldChg>
      <pc:sldChg chg="addSp delSp modSp mod">
        <pc:chgData name="Matteo Geraci" userId="6f144dca-4e72-434c-8645-f2a69679d8d3" providerId="ADAL" clId="{87CC3137-939F-4FDF-A8B7-DB816423B446}" dt="2024-03-09T11:00:45.235" v="239" actId="478"/>
        <pc:sldMkLst>
          <pc:docMk/>
          <pc:sldMk cId="2172910085" sldId="270"/>
        </pc:sldMkLst>
        <pc:spChg chg="add mod">
          <ac:chgData name="Matteo Geraci" userId="6f144dca-4e72-434c-8645-f2a69679d8d3" providerId="ADAL" clId="{87CC3137-939F-4FDF-A8B7-DB816423B446}" dt="2024-03-09T10:55:28.441" v="100"/>
          <ac:spMkLst>
            <pc:docMk/>
            <pc:sldMk cId="2172910085" sldId="270"/>
            <ac:spMk id="2" creationId="{71E5DC89-C5D0-686D-C1F4-572C2B608539}"/>
          </ac:spMkLst>
        </pc:spChg>
        <pc:spChg chg="mod">
          <ac:chgData name="Matteo Geraci" userId="6f144dca-4e72-434c-8645-f2a69679d8d3" providerId="ADAL" clId="{87CC3137-939F-4FDF-A8B7-DB816423B446}" dt="2024-03-09T10:53:29.157" v="51" actId="1076"/>
          <ac:spMkLst>
            <pc:docMk/>
            <pc:sldMk cId="2172910085" sldId="270"/>
            <ac:spMk id="3" creationId="{14EFB197-756B-5234-4156-A309DD0C982E}"/>
          </ac:spMkLst>
        </pc:spChg>
        <pc:spChg chg="add del mod">
          <ac:chgData name="Matteo Geraci" userId="6f144dca-4e72-434c-8645-f2a69679d8d3" providerId="ADAL" clId="{87CC3137-939F-4FDF-A8B7-DB816423B446}" dt="2024-03-09T11:00:45.235" v="239" actId="478"/>
          <ac:spMkLst>
            <pc:docMk/>
            <pc:sldMk cId="2172910085" sldId="270"/>
            <ac:spMk id="6" creationId="{E7E7CAE8-9D22-3FF2-3AAC-DEB34DF42D66}"/>
          </ac:spMkLst>
        </pc:spChg>
        <pc:picChg chg="del">
          <ac:chgData name="Matteo Geraci" userId="6f144dca-4e72-434c-8645-f2a69679d8d3" providerId="ADAL" clId="{87CC3137-939F-4FDF-A8B7-DB816423B446}" dt="2024-03-09T10:53:31.091" v="52" actId="478"/>
          <ac:picMkLst>
            <pc:docMk/>
            <pc:sldMk cId="2172910085" sldId="270"/>
            <ac:picMk id="4" creationId="{59C71B09-FA50-22FF-864C-931A820727BF}"/>
          </ac:picMkLst>
        </pc:picChg>
        <pc:picChg chg="add mod">
          <ac:chgData name="Matteo Geraci" userId="6f144dca-4e72-434c-8645-f2a69679d8d3" providerId="ADAL" clId="{87CC3137-939F-4FDF-A8B7-DB816423B446}" dt="2024-03-09T10:58:20.155" v="191" actId="1076"/>
          <ac:picMkLst>
            <pc:docMk/>
            <pc:sldMk cId="2172910085" sldId="270"/>
            <ac:picMk id="5" creationId="{94F0391D-F413-BF26-2D42-C2C6D28B465E}"/>
          </ac:picMkLst>
        </pc:picChg>
      </pc:sldChg>
      <pc:sldChg chg="addSp delSp modSp mod setBg">
        <pc:chgData name="Matteo Geraci" userId="6f144dca-4e72-434c-8645-f2a69679d8d3" providerId="ADAL" clId="{87CC3137-939F-4FDF-A8B7-DB816423B446}" dt="2024-03-09T11:21:43.230" v="603" actId="20577"/>
        <pc:sldMkLst>
          <pc:docMk/>
          <pc:sldMk cId="2897152131" sldId="271"/>
        </pc:sldMkLst>
        <pc:spChg chg="del">
          <ac:chgData name="Matteo Geraci" userId="6f144dca-4e72-434c-8645-f2a69679d8d3" providerId="ADAL" clId="{87CC3137-939F-4FDF-A8B7-DB816423B446}" dt="2024-03-09T10:48:08.923" v="7" actId="478"/>
          <ac:spMkLst>
            <pc:docMk/>
            <pc:sldMk cId="2897152131" sldId="271"/>
            <ac:spMk id="2" creationId="{E9EF96E0-181A-ACD4-9E18-F3CC9CBFEB5D}"/>
          </ac:spMkLst>
        </pc:spChg>
        <pc:spChg chg="mod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3" creationId="{373DC47E-A1EB-AE02-EE73-15ECDAAB193A}"/>
          </ac:spMkLst>
        </pc:spChg>
        <pc:spChg chg="add mod">
          <ac:chgData name="Matteo Geraci" userId="6f144dca-4e72-434c-8645-f2a69679d8d3" providerId="ADAL" clId="{87CC3137-939F-4FDF-A8B7-DB816423B446}" dt="2024-03-09T11:21:43.230" v="603" actId="20577"/>
          <ac:spMkLst>
            <pc:docMk/>
            <pc:sldMk cId="2897152131" sldId="271"/>
            <ac:spMk id="4" creationId="{5720433E-4C29-3616-18A1-EBC4006B0D03}"/>
          </ac:spMkLst>
        </pc:spChg>
        <pc:spChg chg="del">
          <ac:chgData name="Matteo Geraci" userId="6f144dca-4e72-434c-8645-f2a69679d8d3" providerId="ADAL" clId="{87CC3137-939F-4FDF-A8B7-DB816423B446}" dt="2024-03-09T10:48:06.576" v="5" actId="478"/>
          <ac:spMkLst>
            <pc:docMk/>
            <pc:sldMk cId="2897152131" sldId="271"/>
            <ac:spMk id="7" creationId="{5F92DCB2-D242-BCD9-15F7-B880949E1971}"/>
          </ac:spMkLst>
        </pc:spChg>
        <pc:spChg chg="del">
          <ac:chgData name="Matteo Geraci" userId="6f144dca-4e72-434c-8645-f2a69679d8d3" providerId="ADAL" clId="{87CC3137-939F-4FDF-A8B7-DB816423B446}" dt="2024-03-09T10:48:05.998" v="4" actId="478"/>
          <ac:spMkLst>
            <pc:docMk/>
            <pc:sldMk cId="2897152131" sldId="271"/>
            <ac:spMk id="8" creationId="{1EFA0BF9-35E3-88C4-73F7-4D1EAFD2E408}"/>
          </ac:spMkLst>
        </pc:spChg>
        <pc:spChg chg="del">
          <ac:chgData name="Matteo Geraci" userId="6f144dca-4e72-434c-8645-f2a69679d8d3" providerId="ADAL" clId="{87CC3137-939F-4FDF-A8B7-DB816423B446}" dt="2024-03-09T10:48:05.069" v="3" actId="478"/>
          <ac:spMkLst>
            <pc:docMk/>
            <pc:sldMk cId="2897152131" sldId="271"/>
            <ac:spMk id="9" creationId="{FB990203-C6C2-B4B9-CBA8-70F2DD2B8906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0" creationId="{5DCB5928-DC7D-4612-9922-441966E15627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2" creationId="{682C1161-1736-45EC-99B7-33F3CAE9D517}"/>
          </ac:spMkLst>
        </pc:spChg>
        <pc:spChg chg="add mod">
          <ac:chgData name="Matteo Geraci" userId="6f144dca-4e72-434c-8645-f2a69679d8d3" providerId="ADAL" clId="{87CC3137-939F-4FDF-A8B7-DB816423B446}" dt="2024-03-09T11:21:12.427" v="592" actId="1076"/>
          <ac:spMkLst>
            <pc:docMk/>
            <pc:sldMk cId="2897152131" sldId="271"/>
            <ac:spMk id="13" creationId="{10A6AAF1-19C5-30E7-AF20-ED5AA4FF2F04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4" creationId="{84D4DDB8-B68F-45B0-9F62-C4279996F672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6" creationId="{AF2F604E-43BE-4DC3-B983-E071523364F8}"/>
          </ac:spMkLst>
        </pc:spChg>
        <pc:spChg chg="add del">
          <ac:chgData name="Matteo Geraci" userId="6f144dca-4e72-434c-8645-f2a69679d8d3" providerId="ADAL" clId="{87CC3137-939F-4FDF-A8B7-DB816423B446}" dt="2024-03-09T10:56:47.787" v="131" actId="26606"/>
          <ac:spMkLst>
            <pc:docMk/>
            <pc:sldMk cId="2897152131" sldId="271"/>
            <ac:spMk id="18" creationId="{08C9B587-E65E-4B52-B37C-ABEBB6E87928}"/>
          </ac:spMkLst>
        </pc:spChg>
        <pc:picChg chg="add mod">
          <ac:chgData name="Matteo Geraci" userId="6f144dca-4e72-434c-8645-f2a69679d8d3" providerId="ADAL" clId="{87CC3137-939F-4FDF-A8B7-DB816423B446}" dt="2024-03-09T10:56:47.787" v="131" actId="26606"/>
          <ac:picMkLst>
            <pc:docMk/>
            <pc:sldMk cId="2897152131" sldId="271"/>
            <ac:picMk id="5" creationId="{DFC2535D-82A9-77E4-D6B0-7EE88009A283}"/>
          </ac:picMkLst>
        </pc:picChg>
        <pc:picChg chg="del">
          <ac:chgData name="Matteo Geraci" userId="6f144dca-4e72-434c-8645-f2a69679d8d3" providerId="ADAL" clId="{87CC3137-939F-4FDF-A8B7-DB816423B446}" dt="2024-03-09T10:48:06.883" v="6" actId="478"/>
          <ac:picMkLst>
            <pc:docMk/>
            <pc:sldMk cId="2897152131" sldId="271"/>
            <ac:picMk id="6" creationId="{907C9EE7-27F3-2F88-5112-EB80AEDF0A56}"/>
          </ac:picMkLst>
        </pc:picChg>
        <pc:picChg chg="add mod">
          <ac:chgData name="Matteo Geraci" userId="6f144dca-4e72-434c-8645-f2a69679d8d3" providerId="ADAL" clId="{87CC3137-939F-4FDF-A8B7-DB816423B446}" dt="2024-03-09T11:21:36.524" v="601" actId="1076"/>
          <ac:picMkLst>
            <pc:docMk/>
            <pc:sldMk cId="2897152131" sldId="271"/>
            <ac:picMk id="11" creationId="{269F87AC-97B2-BAAE-63B9-74C87BB2A391}"/>
          </ac:picMkLst>
        </pc:picChg>
        <pc:picChg chg="add mod">
          <ac:chgData name="Matteo Geraci" userId="6f144dca-4e72-434c-8645-f2a69679d8d3" providerId="ADAL" clId="{87CC3137-939F-4FDF-A8B7-DB816423B446}" dt="2024-03-09T11:21:37.975" v="602" actId="1076"/>
          <ac:picMkLst>
            <pc:docMk/>
            <pc:sldMk cId="2897152131" sldId="271"/>
            <ac:picMk id="15" creationId="{98AE878E-2945-9C2F-C16D-9818FEFFED4A}"/>
          </ac:picMkLst>
        </pc:picChg>
      </pc:sldChg>
      <pc:sldChg chg="del">
        <pc:chgData name="Matteo Geraci" userId="6f144dca-4e72-434c-8645-f2a69679d8d3" providerId="ADAL" clId="{87CC3137-939F-4FDF-A8B7-DB816423B446}" dt="2024-03-09T10:53:49.976" v="55" actId="47"/>
        <pc:sldMkLst>
          <pc:docMk/>
          <pc:sldMk cId="3836186627" sldId="272"/>
        </pc:sldMkLst>
      </pc:sldChg>
      <pc:sldChg chg="del">
        <pc:chgData name="Matteo Geraci" userId="6f144dca-4e72-434c-8645-f2a69679d8d3" providerId="ADAL" clId="{87CC3137-939F-4FDF-A8B7-DB816423B446}" dt="2024-03-09T10:54:27.584" v="63" actId="2696"/>
        <pc:sldMkLst>
          <pc:docMk/>
          <pc:sldMk cId="3356839468" sldId="273"/>
        </pc:sldMkLst>
      </pc:sldChg>
      <pc:sldChg chg="addSp delSp modSp add mod ord">
        <pc:chgData name="Matteo Geraci" userId="6f144dca-4e72-434c-8645-f2a69679d8d3" providerId="ADAL" clId="{87CC3137-939F-4FDF-A8B7-DB816423B446}" dt="2024-03-09T11:32:54.304" v="786" actId="1076"/>
        <pc:sldMkLst>
          <pc:docMk/>
          <pc:sldMk cId="767661932" sldId="274"/>
        </pc:sldMkLst>
        <pc:spChg chg="mod">
          <ac:chgData name="Matteo Geraci" userId="6f144dca-4e72-434c-8645-f2a69679d8d3" providerId="ADAL" clId="{87CC3137-939F-4FDF-A8B7-DB816423B446}" dt="2024-03-09T10:54:48.331" v="71" actId="20577"/>
          <ac:spMkLst>
            <pc:docMk/>
            <pc:sldMk cId="767661932" sldId="274"/>
            <ac:spMk id="3" creationId="{14EFB197-756B-5234-4156-A309DD0C982E}"/>
          </ac:spMkLst>
        </pc:spChg>
        <pc:spChg chg="del">
          <ac:chgData name="Matteo Geraci" userId="6f144dca-4e72-434c-8645-f2a69679d8d3" providerId="ADAL" clId="{87CC3137-939F-4FDF-A8B7-DB816423B446}" dt="2024-03-09T10:52:24.876" v="30" actId="478"/>
          <ac:spMkLst>
            <pc:docMk/>
            <pc:sldMk cId="767661932" sldId="274"/>
            <ac:spMk id="7" creationId="{84799D50-CDCD-77C2-6CF5-CDB977FCDBB9}"/>
          </ac:spMkLst>
        </pc:spChg>
        <pc:spChg chg="add mod">
          <ac:chgData name="Matteo Geraci" userId="6f144dca-4e72-434c-8645-f2a69679d8d3" providerId="ADAL" clId="{87CC3137-939F-4FDF-A8B7-DB816423B446}" dt="2024-03-09T10:55:19.270" v="98" actId="20577"/>
          <ac:spMkLst>
            <pc:docMk/>
            <pc:sldMk cId="767661932" sldId="274"/>
            <ac:spMk id="8" creationId="{6900F1CE-7F96-D5AE-09A9-78814C61EED0}"/>
          </ac:spMkLst>
        </pc:spChg>
        <pc:spChg chg="add mod">
          <ac:chgData name="Matteo Geraci" userId="6f144dca-4e72-434c-8645-f2a69679d8d3" providerId="ADAL" clId="{87CC3137-939F-4FDF-A8B7-DB816423B446}" dt="2024-03-09T11:32:54.304" v="786" actId="1076"/>
          <ac:spMkLst>
            <pc:docMk/>
            <pc:sldMk cId="767661932" sldId="274"/>
            <ac:spMk id="9" creationId="{A8036472-BE78-2317-6E4F-829837CF1A12}"/>
          </ac:spMkLst>
        </pc:spChg>
        <pc:picChg chg="add mod">
          <ac:chgData name="Matteo Geraci" userId="6f144dca-4e72-434c-8645-f2a69679d8d3" providerId="ADAL" clId="{87CC3137-939F-4FDF-A8B7-DB816423B446}" dt="2024-03-09T10:52:25.983" v="31"/>
          <ac:picMkLst>
            <pc:docMk/>
            <pc:sldMk cId="767661932" sldId="274"/>
            <ac:picMk id="2" creationId="{3555975D-C421-57E9-E0FD-38482618C1B1}"/>
          </ac:picMkLst>
        </pc:picChg>
        <pc:picChg chg="add mod">
          <ac:chgData name="Matteo Geraci" userId="6f144dca-4e72-434c-8645-f2a69679d8d3" providerId="ADAL" clId="{87CC3137-939F-4FDF-A8B7-DB816423B446}" dt="2024-03-09T11:31:45.624" v="678" actId="1076"/>
          <ac:picMkLst>
            <pc:docMk/>
            <pc:sldMk cId="767661932" sldId="274"/>
            <ac:picMk id="4" creationId="{950D3CFE-637D-AD18-F2E5-9F2B1FF7EDEC}"/>
          </ac:picMkLst>
        </pc:picChg>
        <pc:picChg chg="del">
          <ac:chgData name="Matteo Geraci" userId="6f144dca-4e72-434c-8645-f2a69679d8d3" providerId="ADAL" clId="{87CC3137-939F-4FDF-A8B7-DB816423B446}" dt="2024-03-09T10:52:23.255" v="28" actId="478"/>
          <ac:picMkLst>
            <pc:docMk/>
            <pc:sldMk cId="767661932" sldId="274"/>
            <ac:picMk id="5" creationId="{09E73662-3BB5-34C5-9899-76B4D31A254C}"/>
          </ac:picMkLst>
        </pc:picChg>
        <pc:picChg chg="del">
          <ac:chgData name="Matteo Geraci" userId="6f144dca-4e72-434c-8645-f2a69679d8d3" providerId="ADAL" clId="{87CC3137-939F-4FDF-A8B7-DB816423B446}" dt="2024-03-09T10:52:23.654" v="29" actId="478"/>
          <ac:picMkLst>
            <pc:docMk/>
            <pc:sldMk cId="767661932" sldId="274"/>
            <ac:picMk id="6" creationId="{5CCD322E-1409-D713-A261-B3A04231F827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00:35.344" v="238" actId="1076"/>
        <pc:sldMkLst>
          <pc:docMk/>
          <pc:sldMk cId="451928444" sldId="275"/>
        </pc:sldMkLst>
        <pc:spChg chg="mod">
          <ac:chgData name="Matteo Geraci" userId="6f144dca-4e72-434c-8645-f2a69679d8d3" providerId="ADAL" clId="{87CC3137-939F-4FDF-A8B7-DB816423B446}" dt="2024-03-09T10:57:11.267" v="151" actId="20577"/>
          <ac:spMkLst>
            <pc:docMk/>
            <pc:sldMk cId="451928444" sldId="275"/>
            <ac:spMk id="3" creationId="{14EFB197-756B-5234-4156-A309DD0C982E}"/>
          </ac:spMkLst>
        </pc:spChg>
        <pc:spChg chg="add mod">
          <ac:chgData name="Matteo Geraci" userId="6f144dca-4e72-434c-8645-f2a69679d8d3" providerId="ADAL" clId="{87CC3137-939F-4FDF-A8B7-DB816423B446}" dt="2024-03-09T11:00:35.344" v="238" actId="1076"/>
          <ac:spMkLst>
            <pc:docMk/>
            <pc:sldMk cId="451928444" sldId="275"/>
            <ac:spMk id="6" creationId="{C9B82B41-913C-39F6-9ABA-CD81D14156B2}"/>
          </ac:spMkLst>
        </pc:spChg>
        <pc:picChg chg="add del mod">
          <ac:chgData name="Matteo Geraci" userId="6f144dca-4e72-434c-8645-f2a69679d8d3" providerId="ADAL" clId="{87CC3137-939F-4FDF-A8B7-DB816423B446}" dt="2024-03-09T10:57:05.124" v="138" actId="478"/>
          <ac:picMkLst>
            <pc:docMk/>
            <pc:sldMk cId="451928444" sldId="275"/>
            <ac:picMk id="4" creationId="{D31CCD05-5705-C487-A384-44D59F9E7CFD}"/>
          </ac:picMkLst>
        </pc:picChg>
        <pc:picChg chg="del">
          <ac:chgData name="Matteo Geraci" userId="6f144dca-4e72-434c-8645-f2a69679d8d3" providerId="ADAL" clId="{87CC3137-939F-4FDF-A8B7-DB816423B446}" dt="2024-03-09T10:56:58.179" v="134" actId="478"/>
          <ac:picMkLst>
            <pc:docMk/>
            <pc:sldMk cId="451928444" sldId="275"/>
            <ac:picMk id="5" creationId="{94F0391D-F413-BF26-2D42-C2C6D28B465E}"/>
          </ac:picMkLst>
        </pc:picChg>
        <pc:picChg chg="add mod ord modCrop">
          <ac:chgData name="Matteo Geraci" userId="6f144dca-4e72-434c-8645-f2a69679d8d3" providerId="ADAL" clId="{87CC3137-939F-4FDF-A8B7-DB816423B446}" dt="2024-03-09T11:00:32.826" v="237" actId="14100"/>
          <ac:picMkLst>
            <pc:docMk/>
            <pc:sldMk cId="451928444" sldId="275"/>
            <ac:picMk id="8" creationId="{E4E981D2-8A95-086E-6B9C-60ECCF2F3FDF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21:56.825" v="605" actId="1076"/>
        <pc:sldMkLst>
          <pc:docMk/>
          <pc:sldMk cId="2848263190" sldId="276"/>
        </pc:sldMkLst>
        <pc:spChg chg="mod">
          <ac:chgData name="Matteo Geraci" userId="6f144dca-4e72-434c-8645-f2a69679d8d3" providerId="ADAL" clId="{87CC3137-939F-4FDF-A8B7-DB816423B446}" dt="2024-03-09T11:00:53.417" v="247" actId="20577"/>
          <ac:spMkLst>
            <pc:docMk/>
            <pc:sldMk cId="2848263190" sldId="276"/>
            <ac:spMk id="3" creationId="{14EFB197-756B-5234-4156-A309DD0C982E}"/>
          </ac:spMkLst>
        </pc:spChg>
        <pc:picChg chg="del">
          <ac:chgData name="Matteo Geraci" userId="6f144dca-4e72-434c-8645-f2a69679d8d3" providerId="ADAL" clId="{87CC3137-939F-4FDF-A8B7-DB816423B446}" dt="2024-03-09T11:00:49.224" v="240" actId="478"/>
          <ac:picMkLst>
            <pc:docMk/>
            <pc:sldMk cId="2848263190" sldId="276"/>
            <ac:picMk id="5" creationId="{94F0391D-F413-BF26-2D42-C2C6D28B465E}"/>
          </ac:picMkLst>
        </pc:picChg>
        <pc:picChg chg="add mod modCrop">
          <ac:chgData name="Matteo Geraci" userId="6f144dca-4e72-434c-8645-f2a69679d8d3" providerId="ADAL" clId="{87CC3137-939F-4FDF-A8B7-DB816423B446}" dt="2024-03-09T11:21:56.825" v="605" actId="1076"/>
          <ac:picMkLst>
            <pc:docMk/>
            <pc:sldMk cId="2848263190" sldId="276"/>
            <ac:picMk id="6" creationId="{C666CDB4-4752-7773-DA94-2049EDD0ED18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04:46.978" v="343" actId="1076"/>
        <pc:sldMkLst>
          <pc:docMk/>
          <pc:sldMk cId="3438461903" sldId="277"/>
        </pc:sldMkLst>
        <pc:spChg chg="mod">
          <ac:chgData name="Matteo Geraci" userId="6f144dca-4e72-434c-8645-f2a69679d8d3" providerId="ADAL" clId="{87CC3137-939F-4FDF-A8B7-DB816423B446}" dt="2024-03-09T11:01:53.327" v="264" actId="20577"/>
          <ac:spMkLst>
            <pc:docMk/>
            <pc:sldMk cId="3438461903" sldId="277"/>
            <ac:spMk id="3" creationId="{14EFB197-756B-5234-4156-A309DD0C982E}"/>
          </ac:spMkLst>
        </pc:spChg>
        <pc:spChg chg="add mod">
          <ac:chgData name="Matteo Geraci" userId="6f144dca-4e72-434c-8645-f2a69679d8d3" providerId="ADAL" clId="{87CC3137-939F-4FDF-A8B7-DB816423B446}" dt="2024-03-09T11:04:46.978" v="343" actId="1076"/>
          <ac:spMkLst>
            <pc:docMk/>
            <pc:sldMk cId="3438461903" sldId="277"/>
            <ac:spMk id="7" creationId="{55C98442-B05B-1E28-FA3F-3E9BC77E38E3}"/>
          </ac:spMkLst>
        </pc:spChg>
        <pc:picChg chg="del">
          <ac:chgData name="Matteo Geraci" userId="6f144dca-4e72-434c-8645-f2a69679d8d3" providerId="ADAL" clId="{87CC3137-939F-4FDF-A8B7-DB816423B446}" dt="2024-03-09T11:01:47.031" v="260" actId="478"/>
          <ac:picMkLst>
            <pc:docMk/>
            <pc:sldMk cId="3438461903" sldId="277"/>
            <ac:picMk id="5" creationId="{94F0391D-F413-BF26-2D42-C2C6D28B465E}"/>
          </ac:picMkLst>
        </pc:picChg>
        <pc:picChg chg="add mod ord modCrop">
          <ac:chgData name="Matteo Geraci" userId="6f144dca-4e72-434c-8645-f2a69679d8d3" providerId="ADAL" clId="{87CC3137-939F-4FDF-A8B7-DB816423B446}" dt="2024-03-09T11:04:39.150" v="341" actId="1076"/>
          <ac:picMkLst>
            <pc:docMk/>
            <pc:sldMk cId="3438461903" sldId="277"/>
            <ac:picMk id="6" creationId="{EE75FA59-0F57-5108-81BA-F5F5064A969B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05:26.748" v="359" actId="1076"/>
        <pc:sldMkLst>
          <pc:docMk/>
          <pc:sldMk cId="3116047310" sldId="278"/>
        </pc:sldMkLst>
        <pc:spChg chg="mod">
          <ac:chgData name="Matteo Geraci" userId="6f144dca-4e72-434c-8645-f2a69679d8d3" providerId="ADAL" clId="{87CC3137-939F-4FDF-A8B7-DB816423B446}" dt="2024-03-09T11:04:54.162" v="352" actId="20577"/>
          <ac:spMkLst>
            <pc:docMk/>
            <pc:sldMk cId="3116047310" sldId="278"/>
            <ac:spMk id="3" creationId="{14EFB197-756B-5234-4156-A309DD0C982E}"/>
          </ac:spMkLst>
        </pc:spChg>
        <pc:picChg chg="del">
          <ac:chgData name="Matteo Geraci" userId="6f144dca-4e72-434c-8645-f2a69679d8d3" providerId="ADAL" clId="{87CC3137-939F-4FDF-A8B7-DB816423B446}" dt="2024-03-09T11:04:50.109" v="344" actId="478"/>
          <ac:picMkLst>
            <pc:docMk/>
            <pc:sldMk cId="3116047310" sldId="278"/>
            <ac:picMk id="5" creationId="{94F0391D-F413-BF26-2D42-C2C6D28B465E}"/>
          </ac:picMkLst>
        </pc:picChg>
        <pc:picChg chg="add mod modCrop">
          <ac:chgData name="Matteo Geraci" userId="6f144dca-4e72-434c-8645-f2a69679d8d3" providerId="ADAL" clId="{87CC3137-939F-4FDF-A8B7-DB816423B446}" dt="2024-03-09T11:05:26.748" v="359" actId="1076"/>
          <ac:picMkLst>
            <pc:docMk/>
            <pc:sldMk cId="3116047310" sldId="278"/>
            <ac:picMk id="6" creationId="{98B55527-6406-AA34-EA5A-A3AB61E2F3A9}"/>
          </ac:picMkLst>
        </pc:picChg>
      </pc:sldChg>
      <pc:sldChg chg="new del">
        <pc:chgData name="Matteo Geraci" userId="6f144dca-4e72-434c-8645-f2a69679d8d3" providerId="ADAL" clId="{87CC3137-939F-4FDF-A8B7-DB816423B446}" dt="2024-03-09T11:10:57.691" v="361" actId="680"/>
        <pc:sldMkLst>
          <pc:docMk/>
          <pc:sldMk cId="2590279661" sldId="279"/>
        </pc:sldMkLst>
      </pc:sldChg>
      <pc:sldChg chg="addSp delSp modSp add mod">
        <pc:chgData name="Matteo Geraci" userId="6f144dca-4e72-434c-8645-f2a69679d8d3" providerId="ADAL" clId="{87CC3137-939F-4FDF-A8B7-DB816423B446}" dt="2024-03-09T11:23:30.573" v="674" actId="14100"/>
        <pc:sldMkLst>
          <pc:docMk/>
          <pc:sldMk cId="3846897356" sldId="279"/>
        </pc:sldMkLst>
        <pc:spChg chg="del">
          <ac:chgData name="Matteo Geraci" userId="6f144dca-4e72-434c-8645-f2a69679d8d3" providerId="ADAL" clId="{87CC3137-939F-4FDF-A8B7-DB816423B446}" dt="2024-03-09T11:11:22.768" v="365" actId="478"/>
          <ac:spMkLst>
            <pc:docMk/>
            <pc:sldMk cId="3846897356" sldId="279"/>
            <ac:spMk id="3" creationId="{14EFB197-756B-5234-4156-A309DD0C982E}"/>
          </ac:spMkLst>
        </pc:spChg>
        <pc:spChg chg="add del mod">
          <ac:chgData name="Matteo Geraci" userId="6f144dca-4e72-434c-8645-f2a69679d8d3" providerId="ADAL" clId="{87CC3137-939F-4FDF-A8B7-DB816423B446}" dt="2024-03-09T11:13:31.857" v="449" actId="20577"/>
          <ac:spMkLst>
            <pc:docMk/>
            <pc:sldMk cId="3846897356" sldId="279"/>
            <ac:spMk id="5" creationId="{1AA1E1D5-7BAB-C10F-1A11-373C93366421}"/>
          </ac:spMkLst>
        </pc:spChg>
        <pc:spChg chg="add mod">
          <ac:chgData name="Matteo Geraci" userId="6f144dca-4e72-434c-8645-f2a69679d8d3" providerId="ADAL" clId="{87CC3137-939F-4FDF-A8B7-DB816423B446}" dt="2024-03-09T11:23:30.573" v="674" actId="14100"/>
          <ac:spMkLst>
            <pc:docMk/>
            <pc:sldMk cId="3846897356" sldId="279"/>
            <ac:spMk id="11" creationId="{901BFBB3-F874-F518-D0E4-B5855FB98AC8}"/>
          </ac:spMkLst>
        </pc:spChg>
        <pc:picChg chg="del">
          <ac:chgData name="Matteo Geraci" userId="6f144dca-4e72-434c-8645-f2a69679d8d3" providerId="ADAL" clId="{87CC3137-939F-4FDF-A8B7-DB816423B446}" dt="2024-03-09T11:11:21.476" v="364" actId="478"/>
          <ac:picMkLst>
            <pc:docMk/>
            <pc:sldMk cId="3846897356" sldId="279"/>
            <ac:picMk id="6" creationId="{98B55527-6406-AA34-EA5A-A3AB61E2F3A9}"/>
          </ac:picMkLst>
        </pc:picChg>
        <pc:picChg chg="add mod modCrop">
          <ac:chgData name="Matteo Geraci" userId="6f144dca-4e72-434c-8645-f2a69679d8d3" providerId="ADAL" clId="{87CC3137-939F-4FDF-A8B7-DB816423B446}" dt="2024-03-09T11:13:54.591" v="459" actId="1035"/>
          <ac:picMkLst>
            <pc:docMk/>
            <pc:sldMk cId="3846897356" sldId="279"/>
            <ac:picMk id="8" creationId="{3CA5C1F7-9C50-19FD-9D54-8E3BB6E26E53}"/>
          </ac:picMkLst>
        </pc:picChg>
        <pc:picChg chg="add mod modCrop">
          <ac:chgData name="Matteo Geraci" userId="6f144dca-4e72-434c-8645-f2a69679d8d3" providerId="ADAL" clId="{87CC3137-939F-4FDF-A8B7-DB816423B446}" dt="2024-03-09T11:13:47.582" v="455" actId="1076"/>
          <ac:picMkLst>
            <pc:docMk/>
            <pc:sldMk cId="3846897356" sldId="279"/>
            <ac:picMk id="10" creationId="{E210916E-4E2F-E163-4B0B-1D8C45093CEE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09T11:14:51.202" v="489" actId="1076"/>
        <pc:sldMkLst>
          <pc:docMk/>
          <pc:sldMk cId="1661445374" sldId="280"/>
        </pc:sldMkLst>
        <pc:spChg chg="mod">
          <ac:chgData name="Matteo Geraci" userId="6f144dca-4e72-434c-8645-f2a69679d8d3" providerId="ADAL" clId="{87CC3137-939F-4FDF-A8B7-DB816423B446}" dt="2024-03-09T11:14:49.212" v="488" actId="1076"/>
          <ac:spMkLst>
            <pc:docMk/>
            <pc:sldMk cId="1661445374" sldId="280"/>
            <ac:spMk id="3" creationId="{14EFB197-756B-5234-4156-A309DD0C982E}"/>
          </ac:spMkLst>
        </pc:spChg>
        <pc:picChg chg="add mod modCrop">
          <ac:chgData name="Matteo Geraci" userId="6f144dca-4e72-434c-8645-f2a69679d8d3" providerId="ADAL" clId="{87CC3137-939F-4FDF-A8B7-DB816423B446}" dt="2024-03-09T11:14:51.202" v="489" actId="1076"/>
          <ac:picMkLst>
            <pc:docMk/>
            <pc:sldMk cId="1661445374" sldId="280"/>
            <ac:picMk id="5" creationId="{0CC85E9E-8388-DEC0-0FA8-181F1AE12D72}"/>
          </ac:picMkLst>
        </pc:picChg>
        <pc:picChg chg="del">
          <ac:chgData name="Matteo Geraci" userId="6f144dca-4e72-434c-8645-f2a69679d8d3" providerId="ADAL" clId="{87CC3137-939F-4FDF-A8B7-DB816423B446}" dt="2024-03-09T11:14:28.816" v="467" actId="478"/>
          <ac:picMkLst>
            <pc:docMk/>
            <pc:sldMk cId="1661445374" sldId="280"/>
            <ac:picMk id="6" creationId="{98B55527-6406-AA34-EA5A-A3AB61E2F3A9}"/>
          </ac:picMkLst>
        </pc:picChg>
      </pc:sldChg>
      <pc:sldChg chg="add del">
        <pc:chgData name="Matteo Geraci" userId="6f144dca-4e72-434c-8645-f2a69679d8d3" providerId="ADAL" clId="{87CC3137-939F-4FDF-A8B7-DB816423B446}" dt="2024-03-09T11:18:57.179" v="491"/>
        <pc:sldMkLst>
          <pc:docMk/>
          <pc:sldMk cId="151329946" sldId="281"/>
        </pc:sldMkLst>
      </pc:sldChg>
      <pc:sldChg chg="addSp delSp modSp add mod">
        <pc:chgData name="Matteo Geraci" userId="6f144dca-4e72-434c-8645-f2a69679d8d3" providerId="ADAL" clId="{87CC3137-939F-4FDF-A8B7-DB816423B446}" dt="2024-03-09T11:37:25.115" v="1002" actId="255"/>
        <pc:sldMkLst>
          <pc:docMk/>
          <pc:sldMk cId="1776266489" sldId="281"/>
        </pc:sldMkLst>
        <pc:spChg chg="mod">
          <ac:chgData name="Matteo Geraci" userId="6f144dca-4e72-434c-8645-f2a69679d8d3" providerId="ADAL" clId="{87CC3137-939F-4FDF-A8B7-DB816423B446}" dt="2024-03-09T11:34:10.840" v="803" actId="27636"/>
          <ac:spMkLst>
            <pc:docMk/>
            <pc:sldMk cId="1776266489" sldId="281"/>
            <ac:spMk id="5" creationId="{1AA1E1D5-7BAB-C10F-1A11-373C93366421}"/>
          </ac:spMkLst>
        </pc:spChg>
        <pc:spChg chg="add mod">
          <ac:chgData name="Matteo Geraci" userId="6f144dca-4e72-434c-8645-f2a69679d8d3" providerId="ADAL" clId="{87CC3137-939F-4FDF-A8B7-DB816423B446}" dt="2024-03-09T11:37:25.115" v="1002" actId="255"/>
          <ac:spMkLst>
            <pc:docMk/>
            <pc:sldMk cId="1776266489" sldId="281"/>
            <ac:spMk id="9" creationId="{C206D48E-13D4-3611-C159-151DC619951E}"/>
          </ac:spMkLst>
        </pc:spChg>
        <pc:spChg chg="del">
          <ac:chgData name="Matteo Geraci" userId="6f144dca-4e72-434c-8645-f2a69679d8d3" providerId="ADAL" clId="{87CC3137-939F-4FDF-A8B7-DB816423B446}" dt="2024-03-09T11:34:14.583" v="806" actId="478"/>
          <ac:spMkLst>
            <pc:docMk/>
            <pc:sldMk cId="1776266489" sldId="281"/>
            <ac:spMk id="11" creationId="{901BFBB3-F874-F518-D0E4-B5855FB98AC8}"/>
          </ac:spMkLst>
        </pc:spChg>
        <pc:picChg chg="add mod ord modCrop">
          <ac:chgData name="Matteo Geraci" userId="6f144dca-4e72-434c-8645-f2a69679d8d3" providerId="ADAL" clId="{87CC3137-939F-4FDF-A8B7-DB816423B446}" dt="2024-03-09T11:36:11.910" v="848" actId="1076"/>
          <ac:picMkLst>
            <pc:docMk/>
            <pc:sldMk cId="1776266489" sldId="281"/>
            <ac:picMk id="4" creationId="{CC5C39A1-EA04-3DFD-AF68-0EB568D83917}"/>
          </ac:picMkLst>
        </pc:picChg>
        <pc:picChg chg="add mod ord modCrop">
          <ac:chgData name="Matteo Geraci" userId="6f144dca-4e72-434c-8645-f2a69679d8d3" providerId="ADAL" clId="{87CC3137-939F-4FDF-A8B7-DB816423B446}" dt="2024-03-09T11:36:09.887" v="847" actId="1076"/>
          <ac:picMkLst>
            <pc:docMk/>
            <pc:sldMk cId="1776266489" sldId="281"/>
            <ac:picMk id="7" creationId="{44B8807E-ED2A-F80E-B35F-182CDCA8C2E0}"/>
          </ac:picMkLst>
        </pc:picChg>
        <pc:picChg chg="del">
          <ac:chgData name="Matteo Geraci" userId="6f144dca-4e72-434c-8645-f2a69679d8d3" providerId="ADAL" clId="{87CC3137-939F-4FDF-A8B7-DB816423B446}" dt="2024-03-09T11:34:13.233" v="805" actId="478"/>
          <ac:picMkLst>
            <pc:docMk/>
            <pc:sldMk cId="1776266489" sldId="281"/>
            <ac:picMk id="8" creationId="{3CA5C1F7-9C50-19FD-9D54-8E3BB6E26E53}"/>
          </ac:picMkLst>
        </pc:picChg>
        <pc:picChg chg="del">
          <ac:chgData name="Matteo Geraci" userId="6f144dca-4e72-434c-8645-f2a69679d8d3" providerId="ADAL" clId="{87CC3137-939F-4FDF-A8B7-DB816423B446}" dt="2024-03-09T11:34:12.783" v="804" actId="478"/>
          <ac:picMkLst>
            <pc:docMk/>
            <pc:sldMk cId="1776266489" sldId="281"/>
            <ac:picMk id="10" creationId="{E210916E-4E2F-E163-4B0B-1D8C45093CEE}"/>
          </ac:picMkLst>
        </pc:picChg>
      </pc:sldChg>
      <pc:sldChg chg="addSp delSp modSp add mod">
        <pc:chgData name="Matteo Geraci" userId="6f144dca-4e72-434c-8645-f2a69679d8d3" providerId="ADAL" clId="{87CC3137-939F-4FDF-A8B7-DB816423B446}" dt="2024-03-10T15:30:20.529" v="1100" actId="1076"/>
        <pc:sldMkLst>
          <pc:docMk/>
          <pc:sldMk cId="1054758115" sldId="282"/>
        </pc:sldMkLst>
        <pc:spChg chg="mod">
          <ac:chgData name="Matteo Geraci" userId="6f144dca-4e72-434c-8645-f2a69679d8d3" providerId="ADAL" clId="{87CC3137-939F-4FDF-A8B7-DB816423B446}" dt="2024-03-10T15:28:59.483" v="1058" actId="1076"/>
          <ac:spMkLst>
            <pc:docMk/>
            <pc:sldMk cId="1054758115" sldId="282"/>
            <ac:spMk id="3" creationId="{373DC47E-A1EB-AE02-EE73-15ECDAAB193A}"/>
          </ac:spMkLst>
        </pc:spChg>
        <pc:spChg chg="add mod">
          <ac:chgData name="Matteo Geraci" userId="6f144dca-4e72-434c-8645-f2a69679d8d3" providerId="ADAL" clId="{87CC3137-939F-4FDF-A8B7-DB816423B446}" dt="2024-03-10T15:30:20.529" v="1100" actId="1076"/>
          <ac:spMkLst>
            <pc:docMk/>
            <pc:sldMk cId="1054758115" sldId="282"/>
            <ac:spMk id="6" creationId="{F0C185A3-94CA-0E62-DB7F-7D9A98BE3952}"/>
          </ac:spMkLst>
        </pc:spChg>
        <pc:spChg chg="del mod">
          <ac:chgData name="Matteo Geraci" userId="6f144dca-4e72-434c-8645-f2a69679d8d3" providerId="ADAL" clId="{87CC3137-939F-4FDF-A8B7-DB816423B446}" dt="2024-03-10T15:26:30.152" v="1006" actId="478"/>
          <ac:spMkLst>
            <pc:docMk/>
            <pc:sldMk cId="1054758115" sldId="282"/>
            <ac:spMk id="13" creationId="{10A6AAF1-19C5-30E7-AF20-ED5AA4FF2F04}"/>
          </ac:spMkLst>
        </pc:spChg>
        <pc:picChg chg="add mod">
          <ac:chgData name="Matteo Geraci" userId="6f144dca-4e72-434c-8645-f2a69679d8d3" providerId="ADAL" clId="{87CC3137-939F-4FDF-A8B7-DB816423B446}" dt="2024-03-10T15:29:25.513" v="1065" actId="1076"/>
          <ac:picMkLst>
            <pc:docMk/>
            <pc:sldMk cId="1054758115" sldId="282"/>
            <ac:picMk id="5" creationId="{F2882EC6-35BE-B191-0477-0F0B2E641946}"/>
          </ac:picMkLst>
        </pc:picChg>
        <pc:picChg chg="del">
          <ac:chgData name="Matteo Geraci" userId="6f144dca-4e72-434c-8645-f2a69679d8d3" providerId="ADAL" clId="{87CC3137-939F-4FDF-A8B7-DB816423B446}" dt="2024-03-10T15:26:30.709" v="1007" actId="478"/>
          <ac:picMkLst>
            <pc:docMk/>
            <pc:sldMk cId="1054758115" sldId="282"/>
            <ac:picMk id="11" creationId="{269F87AC-97B2-BAAE-63B9-74C87BB2A391}"/>
          </ac:picMkLst>
        </pc:picChg>
        <pc:picChg chg="del">
          <ac:chgData name="Matteo Geraci" userId="6f144dca-4e72-434c-8645-f2a69679d8d3" providerId="ADAL" clId="{87CC3137-939F-4FDF-A8B7-DB816423B446}" dt="2024-03-10T15:26:27.441" v="1005" actId="478"/>
          <ac:picMkLst>
            <pc:docMk/>
            <pc:sldMk cId="1054758115" sldId="282"/>
            <ac:picMk id="15" creationId="{98AE878E-2945-9C2F-C16D-9818FEFFED4A}"/>
          </ac:picMkLst>
        </pc:picChg>
      </pc:sldChg>
    </pc:docChg>
  </pc:docChgLst>
  <pc:docChgLst>
    <pc:chgData name="Alessandro Temellini" userId="51f057aa-65cc-4028-8892-6c093813d172" providerId="ADAL" clId="{9AE4D0DA-8606-468E-A25E-7B65C49973A9}"/>
    <pc:docChg chg="undo custSel addSld delSld modSld sldOrd">
      <pc:chgData name="Alessandro Temellini" userId="51f057aa-65cc-4028-8892-6c093813d172" providerId="ADAL" clId="{9AE4D0DA-8606-468E-A25E-7B65C49973A9}" dt="2023-11-26T15:40:21.921" v="968"/>
      <pc:docMkLst>
        <pc:docMk/>
      </pc:docMkLst>
      <pc:sldChg chg="modSp mod">
        <pc:chgData name="Alessandro Temellini" userId="51f057aa-65cc-4028-8892-6c093813d172" providerId="ADAL" clId="{9AE4D0DA-8606-468E-A25E-7B65C49973A9}" dt="2023-11-26T13:48:50.441" v="388" actId="1076"/>
        <pc:sldMkLst>
          <pc:docMk/>
          <pc:sldMk cId="1378776808" sldId="257"/>
        </pc:sldMkLst>
        <pc:spChg chg="mod">
          <ac:chgData name="Alessandro Temellini" userId="51f057aa-65cc-4028-8892-6c093813d172" providerId="ADAL" clId="{9AE4D0DA-8606-468E-A25E-7B65C49973A9}" dt="2023-11-26T13:48:50.441" v="388" actId="1076"/>
          <ac:spMkLst>
            <pc:docMk/>
            <pc:sldMk cId="1378776808" sldId="257"/>
            <ac:spMk id="3" creationId="{50FC7A5E-6CB0-07DA-18E7-BC7A0EFED60D}"/>
          </ac:spMkLst>
        </pc:spChg>
      </pc:sldChg>
      <pc:sldChg chg="addSp delSp modSp mod">
        <pc:chgData name="Alessandro Temellini" userId="51f057aa-65cc-4028-8892-6c093813d172" providerId="ADAL" clId="{9AE4D0DA-8606-468E-A25E-7B65C49973A9}" dt="2023-11-26T15:14:58.556" v="828" actId="1076"/>
        <pc:sldMkLst>
          <pc:docMk/>
          <pc:sldMk cId="2157628396" sldId="258"/>
        </pc:sldMkLst>
        <pc:spChg chg="add del mod">
          <ac:chgData name="Alessandro Temellini" userId="51f057aa-65cc-4028-8892-6c093813d172" providerId="ADAL" clId="{9AE4D0DA-8606-468E-A25E-7B65C49973A9}" dt="2023-11-26T15:10:38.480" v="807" actId="478"/>
          <ac:spMkLst>
            <pc:docMk/>
            <pc:sldMk cId="2157628396" sldId="258"/>
            <ac:spMk id="2" creationId="{4D5F61C6-7224-5E40-2045-D233D7DBBAB8}"/>
          </ac:spMkLst>
        </pc:spChg>
        <pc:picChg chg="add mod">
          <ac:chgData name="Alessandro Temellini" userId="51f057aa-65cc-4028-8892-6c093813d172" providerId="ADAL" clId="{9AE4D0DA-8606-468E-A25E-7B65C49973A9}" dt="2023-11-26T15:14:30.121" v="824" actId="1076"/>
          <ac:picMkLst>
            <pc:docMk/>
            <pc:sldMk cId="2157628396" sldId="258"/>
            <ac:picMk id="6" creationId="{D0E06909-1F35-4042-4BB0-6C6366CBF4EE}"/>
          </ac:picMkLst>
        </pc:picChg>
        <pc:picChg chg="add del mod">
          <ac:chgData name="Alessandro Temellini" userId="51f057aa-65cc-4028-8892-6c093813d172" providerId="ADAL" clId="{9AE4D0DA-8606-468E-A25E-7B65C49973A9}" dt="2023-11-26T15:14:35.834" v="825" actId="478"/>
          <ac:picMkLst>
            <pc:docMk/>
            <pc:sldMk cId="2157628396" sldId="258"/>
            <ac:picMk id="8" creationId="{62125450-F845-BD5D-FFFF-49BF36D51B52}"/>
          </ac:picMkLst>
        </pc:picChg>
        <pc:picChg chg="add mod">
          <ac:chgData name="Alessandro Temellini" userId="51f057aa-65cc-4028-8892-6c093813d172" providerId="ADAL" clId="{9AE4D0DA-8606-468E-A25E-7B65C49973A9}" dt="2023-11-26T15:14:58.556" v="828" actId="1076"/>
          <ac:picMkLst>
            <pc:docMk/>
            <pc:sldMk cId="2157628396" sldId="258"/>
            <ac:picMk id="10" creationId="{A10487A7-E513-2925-6598-532DE58E02B9}"/>
          </ac:picMkLst>
        </pc:picChg>
      </pc:sldChg>
      <pc:sldChg chg="modTransition">
        <pc:chgData name="Alessandro Temellini" userId="51f057aa-65cc-4028-8892-6c093813d172" providerId="ADAL" clId="{9AE4D0DA-8606-468E-A25E-7B65C49973A9}" dt="2023-11-26T11:32:29.049" v="380"/>
        <pc:sldMkLst>
          <pc:docMk/>
          <pc:sldMk cId="40373047" sldId="259"/>
        </pc:sldMkLst>
      </pc:sldChg>
      <pc:sldChg chg="addSp delSp modSp mod">
        <pc:chgData name="Alessandro Temellini" userId="51f057aa-65cc-4028-8892-6c093813d172" providerId="ADAL" clId="{9AE4D0DA-8606-468E-A25E-7B65C49973A9}" dt="2023-11-26T14:25:50.762" v="725" actId="1076"/>
        <pc:sldMkLst>
          <pc:docMk/>
          <pc:sldMk cId="2308318717" sldId="261"/>
        </pc:sldMkLst>
        <pc:spChg chg="add del mod">
          <ac:chgData name="Alessandro Temellini" userId="51f057aa-65cc-4028-8892-6c093813d172" providerId="ADAL" clId="{9AE4D0DA-8606-468E-A25E-7B65C49973A9}" dt="2023-11-26T14:25:38.675" v="718" actId="478"/>
          <ac:spMkLst>
            <pc:docMk/>
            <pc:sldMk cId="2308318717" sldId="261"/>
            <ac:spMk id="2" creationId="{2FECFE6A-EB16-22C9-1A47-CDD6D06F3F3B}"/>
          </ac:spMkLst>
        </pc:spChg>
        <pc:spChg chg="mod">
          <ac:chgData name="Alessandro Temellini" userId="51f057aa-65cc-4028-8892-6c093813d172" providerId="ADAL" clId="{9AE4D0DA-8606-468E-A25E-7B65C49973A9}" dt="2023-11-26T14:18:30.665" v="712" actId="14100"/>
          <ac:spMkLst>
            <pc:docMk/>
            <pc:sldMk cId="2308318717" sldId="261"/>
            <ac:spMk id="4" creationId="{478961FD-7EB3-76A6-4528-CDD8D7A6A7B5}"/>
          </ac:spMkLst>
        </pc:spChg>
        <pc:picChg chg="add del mod">
          <ac:chgData name="Alessandro Temellini" userId="51f057aa-65cc-4028-8892-6c093813d172" providerId="ADAL" clId="{9AE4D0DA-8606-468E-A25E-7B65C49973A9}" dt="2023-11-26T14:25:37.494" v="717"/>
          <ac:picMkLst>
            <pc:docMk/>
            <pc:sldMk cId="2308318717" sldId="261"/>
            <ac:picMk id="6" creationId="{7A0E836C-D57E-4B8B-93E0-F89D43074980}"/>
          </ac:picMkLst>
        </pc:picChg>
        <pc:picChg chg="add mod">
          <ac:chgData name="Alessandro Temellini" userId="51f057aa-65cc-4028-8892-6c093813d172" providerId="ADAL" clId="{9AE4D0DA-8606-468E-A25E-7B65C49973A9}" dt="2023-11-26T14:25:50.762" v="725" actId="1076"/>
          <ac:picMkLst>
            <pc:docMk/>
            <pc:sldMk cId="2308318717" sldId="261"/>
            <ac:picMk id="8" creationId="{2AF6E536-D16E-BA8F-CA48-08412D743286}"/>
          </ac:picMkLst>
        </pc:picChg>
      </pc:sldChg>
      <pc:sldChg chg="addSp delSp modSp new mod modAnim">
        <pc:chgData name="Alessandro Temellini" userId="51f057aa-65cc-4028-8892-6c093813d172" providerId="ADAL" clId="{9AE4D0DA-8606-468E-A25E-7B65C49973A9}" dt="2023-11-26T14:14:03.973" v="531"/>
        <pc:sldMkLst>
          <pc:docMk/>
          <pc:sldMk cId="2754075344" sldId="262"/>
        </pc:sldMkLst>
        <pc:spChg chg="del mod">
          <ac:chgData name="Alessandro Temellini" userId="51f057aa-65cc-4028-8892-6c093813d172" providerId="ADAL" clId="{9AE4D0DA-8606-468E-A25E-7B65C49973A9}" dt="2023-11-26T13:47:18.678" v="383" actId="478"/>
          <ac:spMkLst>
            <pc:docMk/>
            <pc:sldMk cId="2754075344" sldId="262"/>
            <ac:spMk id="2" creationId="{8E6C6642-89B2-BBDD-03E4-2F935E00340C}"/>
          </ac:spMkLst>
        </pc:spChg>
        <pc:spChg chg="del">
          <ac:chgData name="Alessandro Temellini" userId="51f057aa-65cc-4028-8892-6c093813d172" providerId="ADAL" clId="{9AE4D0DA-8606-468E-A25E-7B65C49973A9}" dt="2023-11-26T11:16:11.362" v="45" actId="478"/>
          <ac:spMkLst>
            <pc:docMk/>
            <pc:sldMk cId="2754075344" sldId="262"/>
            <ac:spMk id="3" creationId="{138E6DA5-F7FC-0ECA-6A46-9E35B79F8CFB}"/>
          </ac:spMkLst>
        </pc:spChg>
        <pc:spChg chg="add del mod">
          <ac:chgData name="Alessandro Temellini" userId="51f057aa-65cc-4028-8892-6c093813d172" providerId="ADAL" clId="{9AE4D0DA-8606-468E-A25E-7B65C49973A9}" dt="2023-11-26T13:47:21.164" v="384" actId="478"/>
          <ac:spMkLst>
            <pc:docMk/>
            <pc:sldMk cId="2754075344" sldId="262"/>
            <ac:spMk id="5" creationId="{8D2889DF-A620-7B36-A633-E77520C263E9}"/>
          </ac:spMkLst>
        </pc:spChg>
        <pc:spChg chg="add mod">
          <ac:chgData name="Alessandro Temellini" userId="51f057aa-65cc-4028-8892-6c093813d172" providerId="ADAL" clId="{9AE4D0DA-8606-468E-A25E-7B65C49973A9}" dt="2023-11-26T13:48:57.372" v="395" actId="20577"/>
          <ac:spMkLst>
            <pc:docMk/>
            <pc:sldMk cId="2754075344" sldId="262"/>
            <ac:spMk id="8" creationId="{2335920D-4A1E-2793-C313-5BD113FCA726}"/>
          </ac:spMkLst>
        </pc:spChg>
        <pc:spChg chg="add mod">
          <ac:chgData name="Alessandro Temellini" userId="51f057aa-65cc-4028-8892-6c093813d172" providerId="ADAL" clId="{9AE4D0DA-8606-468E-A25E-7B65C49973A9}" dt="2023-11-26T13:49:14.059" v="424" actId="14100"/>
          <ac:spMkLst>
            <pc:docMk/>
            <pc:sldMk cId="2754075344" sldId="262"/>
            <ac:spMk id="9" creationId="{70876391-2120-338F-E4AA-8F921EA1B37E}"/>
          </ac:spMkLst>
        </pc:spChg>
        <pc:spChg chg="add mod">
          <ac:chgData name="Alessandro Temellini" userId="51f057aa-65cc-4028-8892-6c093813d172" providerId="ADAL" clId="{9AE4D0DA-8606-468E-A25E-7B65C49973A9}" dt="2023-11-26T14:12:58.571" v="468" actId="1076"/>
          <ac:spMkLst>
            <pc:docMk/>
            <pc:sldMk cId="2754075344" sldId="262"/>
            <ac:spMk id="14" creationId="{74823E7B-E2F8-3820-879A-51F2C04C101C}"/>
          </ac:spMkLst>
        </pc:spChg>
        <pc:spChg chg="add mod">
          <ac:chgData name="Alessandro Temellini" userId="51f057aa-65cc-4028-8892-6c093813d172" providerId="ADAL" clId="{9AE4D0DA-8606-468E-A25E-7B65C49973A9}" dt="2023-11-26T14:13:19.874" v="489" actId="1076"/>
          <ac:spMkLst>
            <pc:docMk/>
            <pc:sldMk cId="2754075344" sldId="262"/>
            <ac:spMk id="18" creationId="{087D722E-D944-2BF0-B22C-2FAE6607A808}"/>
          </ac:spMkLst>
        </pc:spChg>
        <pc:spChg chg="add mod">
          <ac:chgData name="Alessandro Temellini" userId="51f057aa-65cc-4028-8892-6c093813d172" providerId="ADAL" clId="{9AE4D0DA-8606-468E-A25E-7B65C49973A9}" dt="2023-11-26T14:13:45.697" v="527" actId="1076"/>
          <ac:spMkLst>
            <pc:docMk/>
            <pc:sldMk cId="2754075344" sldId="262"/>
            <ac:spMk id="23" creationId="{588749C2-7129-F505-559C-908AB1D39F49}"/>
          </ac:spMkLst>
        </pc:spChg>
        <pc:picChg chg="add mod">
          <ac:chgData name="Alessandro Temellini" userId="51f057aa-65cc-4028-8892-6c093813d172" providerId="ADAL" clId="{9AE4D0DA-8606-468E-A25E-7B65C49973A9}" dt="2023-11-26T14:11:17.883" v="430" actId="1076"/>
          <ac:picMkLst>
            <pc:docMk/>
            <pc:sldMk cId="2754075344" sldId="262"/>
            <ac:picMk id="7" creationId="{EB9AA8B9-E186-B0D7-A140-AC109ACE99D5}"/>
          </ac:picMkLst>
        </pc:picChg>
        <pc:picChg chg="add mod">
          <ac:chgData name="Alessandro Temellini" userId="51f057aa-65cc-4028-8892-6c093813d172" providerId="ADAL" clId="{9AE4D0DA-8606-468E-A25E-7B65C49973A9}" dt="2023-11-26T14:11:43.473" v="437" actId="1076"/>
          <ac:picMkLst>
            <pc:docMk/>
            <pc:sldMk cId="2754075344" sldId="262"/>
            <ac:picMk id="11" creationId="{0B0CD6D3-F6FE-9AA2-533A-BABAD75061F4}"/>
          </ac:picMkLst>
        </pc:picChg>
        <pc:cxnChg chg="add mod">
          <ac:chgData name="Alessandro Temellini" userId="51f057aa-65cc-4028-8892-6c093813d172" providerId="ADAL" clId="{9AE4D0DA-8606-468E-A25E-7B65C49973A9}" dt="2023-11-26T14:12:39.059" v="441" actId="13822"/>
          <ac:cxnSpMkLst>
            <pc:docMk/>
            <pc:sldMk cId="2754075344" sldId="262"/>
            <ac:cxnSpMk id="13" creationId="{15A51653-238A-FDC5-743B-979C19C96960}"/>
          </ac:cxnSpMkLst>
        </pc:cxnChg>
        <pc:cxnChg chg="add mod">
          <ac:chgData name="Alessandro Temellini" userId="51f057aa-65cc-4028-8892-6c093813d172" providerId="ADAL" clId="{9AE4D0DA-8606-468E-A25E-7B65C49973A9}" dt="2023-11-26T14:13:10.193" v="471" actId="13822"/>
          <ac:cxnSpMkLst>
            <pc:docMk/>
            <pc:sldMk cId="2754075344" sldId="262"/>
            <ac:cxnSpMk id="16" creationId="{2157D894-7291-CC6F-F2DA-9F675297B826}"/>
          </ac:cxnSpMkLst>
        </pc:cxnChg>
        <pc:cxnChg chg="add mod">
          <ac:chgData name="Alessandro Temellini" userId="51f057aa-65cc-4028-8892-6c093813d172" providerId="ADAL" clId="{9AE4D0DA-8606-468E-A25E-7B65C49973A9}" dt="2023-11-26T14:13:47.679" v="528" actId="14100"/>
          <ac:cxnSpMkLst>
            <pc:docMk/>
            <pc:sldMk cId="2754075344" sldId="262"/>
            <ac:cxnSpMk id="20" creationId="{67E94C02-89A4-1A6C-EDC8-9C277B736B0E}"/>
          </ac:cxnSpMkLst>
        </pc:cxnChg>
      </pc:sldChg>
      <pc:sldChg chg="addSp delSp modSp new mod modAnim">
        <pc:chgData name="Alessandro Temellini" userId="51f057aa-65cc-4028-8892-6c093813d172" providerId="ADAL" clId="{9AE4D0DA-8606-468E-A25E-7B65C49973A9}" dt="2023-11-26T11:23:18.652" v="278"/>
        <pc:sldMkLst>
          <pc:docMk/>
          <pc:sldMk cId="956234255" sldId="263"/>
        </pc:sldMkLst>
        <pc:spChg chg="del">
          <ac:chgData name="Alessandro Temellini" userId="51f057aa-65cc-4028-8892-6c093813d172" providerId="ADAL" clId="{9AE4D0DA-8606-468E-A25E-7B65C49973A9}" dt="2023-11-26T11:17:34.963" v="197"/>
          <ac:spMkLst>
            <pc:docMk/>
            <pc:sldMk cId="956234255" sldId="263"/>
            <ac:spMk id="2" creationId="{A67FC339-BD9B-6020-3318-9304430232B2}"/>
          </ac:spMkLst>
        </pc:spChg>
        <pc:spChg chg="mod">
          <ac:chgData name="Alessandro Temellini" userId="51f057aa-65cc-4028-8892-6c093813d172" providerId="ADAL" clId="{9AE4D0DA-8606-468E-A25E-7B65C49973A9}" dt="2023-11-26T11:17:55.700" v="277" actId="20577"/>
          <ac:spMkLst>
            <pc:docMk/>
            <pc:sldMk cId="956234255" sldId="263"/>
            <ac:spMk id="3" creationId="{D3214E26-6517-49CA-4620-5B558EF9F626}"/>
          </ac:spMkLst>
        </pc:spChg>
        <pc:spChg chg="mod">
          <ac:chgData name="Alessandro Temellini" userId="51f057aa-65cc-4028-8892-6c093813d172" providerId="ADAL" clId="{9AE4D0DA-8606-468E-A25E-7B65C49973A9}" dt="2023-11-26T11:17:07.697" v="196" actId="20577"/>
          <ac:spMkLst>
            <pc:docMk/>
            <pc:sldMk cId="956234255" sldId="263"/>
            <ac:spMk id="4" creationId="{292C83BF-D2E2-8B3F-97C9-5BC12FEB40E1}"/>
          </ac:spMkLst>
        </pc:spChg>
        <pc:picChg chg="add mod">
          <ac:chgData name="Alessandro Temellini" userId="51f057aa-65cc-4028-8892-6c093813d172" providerId="ADAL" clId="{9AE4D0DA-8606-468E-A25E-7B65C49973A9}" dt="2023-11-26T11:17:36.761" v="198" actId="27614"/>
          <ac:picMkLst>
            <pc:docMk/>
            <pc:sldMk cId="956234255" sldId="263"/>
            <ac:picMk id="6" creationId="{2BB2B61E-87FE-4FF9-14AA-EEC723B93C5A}"/>
          </ac:picMkLst>
        </pc:picChg>
      </pc:sldChg>
      <pc:sldChg chg="addSp delSp modSp new mod ord">
        <pc:chgData name="Alessandro Temellini" userId="51f057aa-65cc-4028-8892-6c093813d172" providerId="ADAL" clId="{9AE4D0DA-8606-468E-A25E-7B65C49973A9}" dt="2023-11-26T14:32:52.422" v="806" actId="20577"/>
        <pc:sldMkLst>
          <pc:docMk/>
          <pc:sldMk cId="496428051" sldId="264"/>
        </pc:sldMkLst>
        <pc:spChg chg="del">
          <ac:chgData name="Alessandro Temellini" userId="51f057aa-65cc-4028-8892-6c093813d172" providerId="ADAL" clId="{9AE4D0DA-8606-468E-A25E-7B65C49973A9}" dt="2023-11-26T14:27:08.366" v="726" actId="478"/>
          <ac:spMkLst>
            <pc:docMk/>
            <pc:sldMk cId="496428051" sldId="264"/>
            <ac:spMk id="2" creationId="{7AA7008E-42B6-3AF6-4B59-2F4D5679DC1E}"/>
          </ac:spMkLst>
        </pc:spChg>
        <pc:spChg chg="mod">
          <ac:chgData name="Alessandro Temellini" userId="51f057aa-65cc-4028-8892-6c093813d172" providerId="ADAL" clId="{9AE4D0DA-8606-468E-A25E-7B65C49973A9}" dt="2023-11-26T14:32:52.422" v="806" actId="20577"/>
          <ac:spMkLst>
            <pc:docMk/>
            <pc:sldMk cId="496428051" sldId="264"/>
            <ac:spMk id="3" creationId="{E57227B5-CA9C-7C84-21CD-75009196DEF4}"/>
          </ac:spMkLst>
        </pc:spChg>
        <pc:spChg chg="mod">
          <ac:chgData name="Alessandro Temellini" userId="51f057aa-65cc-4028-8892-6c093813d172" providerId="ADAL" clId="{9AE4D0DA-8606-468E-A25E-7B65C49973A9}" dt="2023-11-26T14:31:02.988" v="791" actId="1076"/>
          <ac:spMkLst>
            <pc:docMk/>
            <pc:sldMk cId="496428051" sldId="264"/>
            <ac:spMk id="4" creationId="{4B11961A-90F0-404D-73B8-48E16CBBBB32}"/>
          </ac:spMkLst>
        </pc:spChg>
        <pc:spChg chg="add mod">
          <ac:chgData name="Alessandro Temellini" userId="51f057aa-65cc-4028-8892-6c093813d172" providerId="ADAL" clId="{9AE4D0DA-8606-468E-A25E-7B65C49973A9}" dt="2023-11-26T14:30:57.258" v="790" actId="1076"/>
          <ac:spMkLst>
            <pc:docMk/>
            <pc:sldMk cId="496428051" sldId="264"/>
            <ac:spMk id="7" creationId="{0E780D89-CCF7-D563-1503-1F3A1A8B8ADB}"/>
          </ac:spMkLst>
        </pc:spChg>
        <pc:picChg chg="add mod">
          <ac:chgData name="Alessandro Temellini" userId="51f057aa-65cc-4028-8892-6c093813d172" providerId="ADAL" clId="{9AE4D0DA-8606-468E-A25E-7B65C49973A9}" dt="2023-11-26T14:31:07.982" v="793" actId="1076"/>
          <ac:picMkLst>
            <pc:docMk/>
            <pc:sldMk cId="496428051" sldId="264"/>
            <ac:picMk id="5" creationId="{0ADEB4DA-6BB9-AD3E-EA27-3D7D22BA8D0C}"/>
          </ac:picMkLst>
        </pc:picChg>
        <pc:picChg chg="add mod">
          <ac:chgData name="Alessandro Temellini" userId="51f057aa-65cc-4028-8892-6c093813d172" providerId="ADAL" clId="{9AE4D0DA-8606-468E-A25E-7B65C49973A9}" dt="2023-11-26T14:30:49.300" v="787" actId="1076"/>
          <ac:picMkLst>
            <pc:docMk/>
            <pc:sldMk cId="496428051" sldId="264"/>
            <ac:picMk id="6" creationId="{9201505B-1054-9635-6BF6-61296CBD0AFC}"/>
          </ac:picMkLst>
        </pc:picChg>
        <pc:inkChg chg="add">
          <ac:chgData name="Alessandro Temellini" userId="51f057aa-65cc-4028-8892-6c093813d172" providerId="ADAL" clId="{9AE4D0DA-8606-468E-A25E-7B65C49973A9}" dt="2023-11-26T14:31:38.937" v="794" actId="9405"/>
          <ac:inkMkLst>
            <pc:docMk/>
            <pc:sldMk cId="496428051" sldId="264"/>
            <ac:inkMk id="8" creationId="{68D22ED9-6056-3258-3763-471BF2AE1BF6}"/>
          </ac:inkMkLst>
        </pc:inkChg>
        <pc:inkChg chg="add">
          <ac:chgData name="Alessandro Temellini" userId="51f057aa-65cc-4028-8892-6c093813d172" providerId="ADAL" clId="{9AE4D0DA-8606-468E-A25E-7B65C49973A9}" dt="2023-11-26T14:31:41.017" v="795" actId="9405"/>
          <ac:inkMkLst>
            <pc:docMk/>
            <pc:sldMk cId="496428051" sldId="264"/>
            <ac:inkMk id="9" creationId="{E2530B86-E37D-E880-9141-436EC4E66F32}"/>
          </ac:inkMkLst>
        </pc:inkChg>
        <pc:inkChg chg="add">
          <ac:chgData name="Alessandro Temellini" userId="51f057aa-65cc-4028-8892-6c093813d172" providerId="ADAL" clId="{9AE4D0DA-8606-468E-A25E-7B65C49973A9}" dt="2023-11-26T14:31:42.312" v="796" actId="9405"/>
          <ac:inkMkLst>
            <pc:docMk/>
            <pc:sldMk cId="496428051" sldId="264"/>
            <ac:inkMk id="10" creationId="{8DC1C41D-CB52-BF61-8BFF-D395C1E596DD}"/>
          </ac:inkMkLst>
        </pc:inkChg>
        <pc:inkChg chg="add">
          <ac:chgData name="Alessandro Temellini" userId="51f057aa-65cc-4028-8892-6c093813d172" providerId="ADAL" clId="{9AE4D0DA-8606-468E-A25E-7B65C49973A9}" dt="2023-11-26T14:32:07.486" v="802" actId="9405"/>
          <ac:inkMkLst>
            <pc:docMk/>
            <pc:sldMk cId="496428051" sldId="264"/>
            <ac:inkMk id="13" creationId="{DA37EBD6-118A-E4F6-D3E1-0617528451E3}"/>
          </ac:inkMkLst>
        </pc:inkChg>
        <pc:cxnChg chg="add del mod">
          <ac:chgData name="Alessandro Temellini" userId="51f057aa-65cc-4028-8892-6c093813d172" providerId="ADAL" clId="{9AE4D0DA-8606-468E-A25E-7B65C49973A9}" dt="2023-11-26T14:31:59.009" v="801" actId="478"/>
          <ac:cxnSpMkLst>
            <pc:docMk/>
            <pc:sldMk cId="496428051" sldId="264"/>
            <ac:cxnSpMk id="12" creationId="{CA260A36-2C01-289D-95A2-30E05946382B}"/>
          </ac:cxnSpMkLst>
        </pc:cxnChg>
      </pc:sldChg>
      <pc:sldChg chg="addSp delSp modSp new mod delAnim modAnim">
        <pc:chgData name="Alessandro Temellini" userId="51f057aa-65cc-4028-8892-6c093813d172" providerId="ADAL" clId="{9AE4D0DA-8606-468E-A25E-7B65C49973A9}" dt="2023-11-26T15:19:43.543" v="886" actId="20577"/>
        <pc:sldMkLst>
          <pc:docMk/>
          <pc:sldMk cId="416554163" sldId="265"/>
        </pc:sldMkLst>
        <pc:spChg chg="del">
          <ac:chgData name="Alessandro Temellini" userId="51f057aa-65cc-4028-8892-6c093813d172" providerId="ADAL" clId="{9AE4D0DA-8606-468E-A25E-7B65C49973A9}" dt="2023-11-26T11:28:15.441" v="370" actId="478"/>
          <ac:spMkLst>
            <pc:docMk/>
            <pc:sldMk cId="416554163" sldId="265"/>
            <ac:spMk id="2" creationId="{C611A439-8F5A-9A2E-32DA-F038066FB66D}"/>
          </ac:spMkLst>
        </pc:spChg>
        <pc:spChg chg="mod">
          <ac:chgData name="Alessandro Temellini" userId="51f057aa-65cc-4028-8892-6c093813d172" providerId="ADAL" clId="{9AE4D0DA-8606-468E-A25E-7B65C49973A9}" dt="2023-11-26T15:19:43.543" v="886" actId="20577"/>
          <ac:spMkLst>
            <pc:docMk/>
            <pc:sldMk cId="416554163" sldId="265"/>
            <ac:spMk id="3" creationId="{2C17BB36-BBA4-D07B-DAE0-59D8FBC929B4}"/>
          </ac:spMkLst>
        </pc:spChg>
        <pc:spChg chg="mod">
          <ac:chgData name="Alessandro Temellini" userId="51f057aa-65cc-4028-8892-6c093813d172" providerId="ADAL" clId="{9AE4D0DA-8606-468E-A25E-7B65C49973A9}" dt="2023-11-26T11:27:50.023" v="364" actId="20577"/>
          <ac:spMkLst>
            <pc:docMk/>
            <pc:sldMk cId="416554163" sldId="265"/>
            <ac:spMk id="4" creationId="{4062F0AF-7D92-2830-A458-081D0D0868F2}"/>
          </ac:spMkLst>
        </pc:spChg>
        <pc:picChg chg="add del mod modCrop">
          <ac:chgData name="Alessandro Temellini" userId="51f057aa-65cc-4028-8892-6c093813d172" providerId="ADAL" clId="{9AE4D0DA-8606-468E-A25E-7B65C49973A9}" dt="2023-11-26T11:30:45.450" v="371" actId="478"/>
          <ac:picMkLst>
            <pc:docMk/>
            <pc:sldMk cId="416554163" sldId="265"/>
            <ac:picMk id="5" creationId="{78BE5264-9CC3-3728-1CC0-6383DED63F8C}"/>
          </ac:picMkLst>
        </pc:picChg>
        <pc:picChg chg="add mod modCrop">
          <ac:chgData name="Alessandro Temellini" userId="51f057aa-65cc-4028-8892-6c093813d172" providerId="ADAL" clId="{9AE4D0DA-8606-468E-A25E-7B65C49973A9}" dt="2023-11-26T11:31:34.387" v="379" actId="1076"/>
          <ac:picMkLst>
            <pc:docMk/>
            <pc:sldMk cId="416554163" sldId="265"/>
            <ac:picMk id="7" creationId="{D106052A-D106-BD87-F81A-ACACAAE966B4}"/>
          </ac:picMkLst>
        </pc:picChg>
      </pc:sldChg>
      <pc:sldChg chg="new del">
        <pc:chgData name="Alessandro Temellini" userId="51f057aa-65cc-4028-8892-6c093813d172" providerId="ADAL" clId="{9AE4D0DA-8606-468E-A25E-7B65C49973A9}" dt="2023-11-26T15:20:28.139" v="888" actId="47"/>
        <pc:sldMkLst>
          <pc:docMk/>
          <pc:sldMk cId="1860948852" sldId="266"/>
        </pc:sldMkLst>
      </pc:sldChg>
      <pc:sldChg chg="addSp delSp modSp new mod modAnim">
        <pc:chgData name="Alessandro Temellini" userId="51f057aa-65cc-4028-8892-6c093813d172" providerId="ADAL" clId="{9AE4D0DA-8606-468E-A25E-7B65C49973A9}" dt="2023-11-26T15:40:21.921" v="968"/>
        <pc:sldMkLst>
          <pc:docMk/>
          <pc:sldMk cId="2907251452" sldId="266"/>
        </pc:sldMkLst>
        <pc:spChg chg="del">
          <ac:chgData name="Alessandro Temellini" userId="51f057aa-65cc-4028-8892-6c093813d172" providerId="ADAL" clId="{9AE4D0DA-8606-468E-A25E-7B65C49973A9}" dt="2023-11-26T15:20:54.873" v="948" actId="478"/>
          <ac:spMkLst>
            <pc:docMk/>
            <pc:sldMk cId="2907251452" sldId="266"/>
            <ac:spMk id="2" creationId="{3486B4E1-DB9F-2D13-6433-6D347F71B48E}"/>
          </ac:spMkLst>
        </pc:spChg>
        <pc:spChg chg="mod">
          <ac:chgData name="Alessandro Temellini" userId="51f057aa-65cc-4028-8892-6c093813d172" providerId="ADAL" clId="{9AE4D0DA-8606-468E-A25E-7B65C49973A9}" dt="2023-11-26T15:39:54.787" v="964" actId="14100"/>
          <ac:spMkLst>
            <pc:docMk/>
            <pc:sldMk cId="2907251452" sldId="266"/>
            <ac:spMk id="3" creationId="{7BF42611-7849-55F2-233E-0E24D17431FC}"/>
          </ac:spMkLst>
        </pc:spChg>
        <pc:picChg chg="add mod modCrop">
          <ac:chgData name="Alessandro Temellini" userId="51f057aa-65cc-4028-8892-6c093813d172" providerId="ADAL" clId="{9AE4D0DA-8606-468E-A25E-7B65C49973A9}" dt="2023-11-26T15:39:27.069" v="959" actId="14100"/>
          <ac:picMkLst>
            <pc:docMk/>
            <pc:sldMk cId="2907251452" sldId="266"/>
            <ac:picMk id="5" creationId="{760EA59A-13DF-9F70-8758-F526C5D55982}"/>
          </ac:picMkLst>
        </pc:picChg>
      </pc:sldChg>
    </pc:docChg>
  </pc:docChgLst>
  <pc:docChgLst>
    <pc:chgData name="Laura Ferrari" userId="2bb48d03-14e5-4a52-9bc2-fd3fb7eac7fc" providerId="ADAL" clId="{F921FD20-C855-4793-BB19-A6FDBA40E01F}"/>
    <pc:docChg chg="custSel modSld">
      <pc:chgData name="Laura Ferrari" userId="2bb48d03-14e5-4a52-9bc2-fd3fb7eac7fc" providerId="ADAL" clId="{F921FD20-C855-4793-BB19-A6FDBA40E01F}" dt="2023-11-26T18:41:53.232" v="10" actId="1076"/>
      <pc:docMkLst>
        <pc:docMk/>
      </pc:docMkLst>
      <pc:sldChg chg="addSp delSp modSp mod">
        <pc:chgData name="Laura Ferrari" userId="2bb48d03-14e5-4a52-9bc2-fd3fb7eac7fc" providerId="ADAL" clId="{F921FD20-C855-4793-BB19-A6FDBA40E01F}" dt="2023-11-26T18:41:53.232" v="10" actId="1076"/>
        <pc:sldMkLst>
          <pc:docMk/>
          <pc:sldMk cId="1378776808" sldId="257"/>
        </pc:sldMkLst>
        <pc:picChg chg="add del mod">
          <ac:chgData name="Laura Ferrari" userId="2bb48d03-14e5-4a52-9bc2-fd3fb7eac7fc" providerId="ADAL" clId="{F921FD20-C855-4793-BB19-A6FDBA40E01F}" dt="2023-11-26T18:41:31.461" v="5" actId="478"/>
          <ac:picMkLst>
            <pc:docMk/>
            <pc:sldMk cId="1378776808" sldId="257"/>
            <ac:picMk id="4" creationId="{EDE0BC71-A7D2-F0E8-E711-C7E1E566BF85}"/>
          </ac:picMkLst>
        </pc:picChg>
        <pc:picChg chg="add mod">
          <ac:chgData name="Laura Ferrari" userId="2bb48d03-14e5-4a52-9bc2-fd3fb7eac7fc" providerId="ADAL" clId="{F921FD20-C855-4793-BB19-A6FDBA40E01F}" dt="2023-11-26T18:41:53.232" v="10" actId="1076"/>
          <ac:picMkLst>
            <pc:docMk/>
            <pc:sldMk cId="1378776808" sldId="257"/>
            <ac:picMk id="6" creationId="{F6666413-F15F-2303-BE1F-721EF22B38CF}"/>
          </ac:picMkLst>
        </pc:picChg>
      </pc:sldChg>
    </pc:docChg>
  </pc:docChgLst>
  <pc:docChgLst>
    <pc:chgData name="Matteo Geraci" userId="6f144dca-4e72-434c-8645-f2a69679d8d3" providerId="ADAL" clId="{9BADEEB3-E845-4B00-92C5-4C8331C58DF8}"/>
    <pc:docChg chg="undo custSel addSld delSld modSld sldOrd">
      <pc:chgData name="Matteo Geraci" userId="6f144dca-4e72-434c-8645-f2a69679d8d3" providerId="ADAL" clId="{9BADEEB3-E845-4B00-92C5-4C8331C58DF8}" dt="2024-01-30T10:29:19.827" v="1459" actId="732"/>
      <pc:docMkLst>
        <pc:docMk/>
      </pc:docMkLst>
      <pc:sldChg chg="del">
        <pc:chgData name="Matteo Geraci" userId="6f144dca-4e72-434c-8645-f2a69679d8d3" providerId="ADAL" clId="{9BADEEB3-E845-4B00-92C5-4C8331C58DF8}" dt="2024-01-29T21:17:38.826" v="0" actId="2696"/>
        <pc:sldMkLst>
          <pc:docMk/>
          <pc:sldMk cId="1378776808" sldId="257"/>
        </pc:sldMkLst>
      </pc:sldChg>
      <pc:sldChg chg="addSp delSp modSp mod modClrScheme chgLayout">
        <pc:chgData name="Matteo Geraci" userId="6f144dca-4e72-434c-8645-f2a69679d8d3" providerId="ADAL" clId="{9BADEEB3-E845-4B00-92C5-4C8331C58DF8}" dt="2024-01-30T09:54:07.325" v="862" actId="166"/>
        <pc:sldMkLst>
          <pc:docMk/>
          <pc:sldMk cId="2157628396" sldId="258"/>
        </pc:sldMkLst>
        <pc:spChg chg="mod ord">
          <ac:chgData name="Matteo Geraci" userId="6f144dca-4e72-434c-8645-f2a69679d8d3" providerId="ADAL" clId="{9BADEEB3-E845-4B00-92C5-4C8331C58DF8}" dt="2024-01-30T09:54:07.325" v="862" actId="166"/>
          <ac:spMkLst>
            <pc:docMk/>
            <pc:sldMk cId="2157628396" sldId="258"/>
            <ac:spMk id="3" creationId="{C3BD985A-6506-057E-FCE8-1E7AE850304B}"/>
          </ac:spMkLst>
        </pc:spChg>
        <pc:picChg chg="add mod ord">
          <ac:chgData name="Matteo Geraci" userId="6f144dca-4e72-434c-8645-f2a69679d8d3" providerId="ADAL" clId="{9BADEEB3-E845-4B00-92C5-4C8331C58DF8}" dt="2024-01-30T09:53:04.252" v="850" actId="166"/>
          <ac:picMkLst>
            <pc:docMk/>
            <pc:sldMk cId="2157628396" sldId="258"/>
            <ac:picMk id="4" creationId="{82F51647-789D-3246-CEB5-C1743CBB2A55}"/>
          </ac:picMkLst>
        </pc:picChg>
        <pc:picChg chg="add del mod">
          <ac:chgData name="Matteo Geraci" userId="6f144dca-4e72-434c-8645-f2a69679d8d3" providerId="ADAL" clId="{9BADEEB3-E845-4B00-92C5-4C8331C58DF8}" dt="2024-01-29T21:39:40.255" v="195" actId="478"/>
          <ac:picMkLst>
            <pc:docMk/>
            <pc:sldMk cId="2157628396" sldId="258"/>
            <ac:picMk id="5" creationId="{6636B7C1-BC16-B010-65E8-04CCFB381793}"/>
          </ac:picMkLst>
        </pc:picChg>
        <pc:picChg chg="add del mod modCrop">
          <ac:chgData name="Matteo Geraci" userId="6f144dca-4e72-434c-8645-f2a69679d8d3" providerId="ADAL" clId="{9BADEEB3-E845-4B00-92C5-4C8331C58DF8}" dt="2024-01-30T09:53:50.935" v="861" actId="14100"/>
          <ac:picMkLst>
            <pc:docMk/>
            <pc:sldMk cId="2157628396" sldId="258"/>
            <ac:picMk id="5" creationId="{FD1A0713-7C33-5B00-B786-6848B2510BAA}"/>
          </ac:picMkLst>
        </pc:picChg>
        <pc:picChg chg="add del mod">
          <ac:chgData name="Matteo Geraci" userId="6f144dca-4e72-434c-8645-f2a69679d8d3" providerId="ADAL" clId="{9BADEEB3-E845-4B00-92C5-4C8331C58DF8}" dt="2024-01-30T09:40:17.032" v="824" actId="478"/>
          <ac:picMkLst>
            <pc:docMk/>
            <pc:sldMk cId="2157628396" sldId="258"/>
            <ac:picMk id="6" creationId="{FA2CE3AB-78E4-2E4D-4345-B1DE6E8BC5C6}"/>
          </ac:picMkLst>
        </pc:picChg>
        <pc:picChg chg="del">
          <ac:chgData name="Matteo Geraci" userId="6f144dca-4e72-434c-8645-f2a69679d8d3" providerId="ADAL" clId="{9BADEEB3-E845-4B00-92C5-4C8331C58DF8}" dt="2024-01-29T21:19:13.352" v="10" actId="478"/>
          <ac:picMkLst>
            <pc:docMk/>
            <pc:sldMk cId="2157628396" sldId="258"/>
            <ac:picMk id="8" creationId="{B9ABA044-4EAA-0C78-5C34-D9A653916E99}"/>
          </ac:picMkLst>
        </pc:picChg>
      </pc:sldChg>
      <pc:sldChg chg="delSp del mod">
        <pc:chgData name="Matteo Geraci" userId="6f144dca-4e72-434c-8645-f2a69679d8d3" providerId="ADAL" clId="{9BADEEB3-E845-4B00-92C5-4C8331C58DF8}" dt="2024-01-29T21:18:56.254" v="8" actId="2696"/>
        <pc:sldMkLst>
          <pc:docMk/>
          <pc:sldMk cId="2754075344" sldId="262"/>
        </pc:sldMkLst>
        <pc:picChg chg="del">
          <ac:chgData name="Matteo Geraci" userId="6f144dca-4e72-434c-8645-f2a69679d8d3" providerId="ADAL" clId="{9BADEEB3-E845-4B00-92C5-4C8331C58DF8}" dt="2024-01-29T21:18:47.958" v="7" actId="478"/>
          <ac:picMkLst>
            <pc:docMk/>
            <pc:sldMk cId="2754075344" sldId="262"/>
            <ac:picMk id="4" creationId="{3054B2CC-CBA1-2EB9-6603-A812C2751AE6}"/>
          </ac:picMkLst>
        </pc:picChg>
      </pc:sldChg>
      <pc:sldChg chg="addSp delSp modSp mod modClrScheme chgLayout">
        <pc:chgData name="Matteo Geraci" userId="6f144dca-4e72-434c-8645-f2a69679d8d3" providerId="ADAL" clId="{9BADEEB3-E845-4B00-92C5-4C8331C58DF8}" dt="2024-01-29T21:53:15.342" v="359" actId="1076"/>
        <pc:sldMkLst>
          <pc:docMk/>
          <pc:sldMk cId="4074173262" sldId="263"/>
        </pc:sldMkLst>
        <pc:spChg chg="mod ord">
          <ac:chgData name="Matteo Geraci" userId="6f144dca-4e72-434c-8645-f2a69679d8d3" providerId="ADAL" clId="{9BADEEB3-E845-4B00-92C5-4C8331C58DF8}" dt="2024-01-29T21:27:40.511" v="102" actId="700"/>
          <ac:spMkLst>
            <pc:docMk/>
            <pc:sldMk cId="4074173262" sldId="263"/>
            <ac:spMk id="3" creationId="{373DC47E-A1EB-AE02-EE73-15ECDAAB193A}"/>
          </ac:spMkLst>
        </pc:spChg>
        <pc:spChg chg="add mod">
          <ac:chgData name="Matteo Geraci" userId="6f144dca-4e72-434c-8645-f2a69679d8d3" providerId="ADAL" clId="{9BADEEB3-E845-4B00-92C5-4C8331C58DF8}" dt="2024-01-29T21:53:15.342" v="359" actId="1076"/>
          <ac:spMkLst>
            <pc:docMk/>
            <pc:sldMk cId="4074173262" sldId="263"/>
            <ac:spMk id="7" creationId="{D7736A12-765F-0EEC-2E3F-D56ECCE02050}"/>
          </ac:spMkLst>
        </pc:spChg>
        <pc:picChg chg="mod modCrop">
          <ac:chgData name="Matteo Geraci" userId="6f144dca-4e72-434c-8645-f2a69679d8d3" providerId="ADAL" clId="{9BADEEB3-E845-4B00-92C5-4C8331C58DF8}" dt="2024-01-29T21:33:33.477" v="155" actId="1076"/>
          <ac:picMkLst>
            <pc:docMk/>
            <pc:sldMk cId="4074173262" sldId="263"/>
            <ac:picMk id="4" creationId="{F0A00765-2FC7-017A-FB58-5E5540EC5A5C}"/>
          </ac:picMkLst>
        </pc:picChg>
        <pc:picChg chg="add mod modCrop">
          <ac:chgData name="Matteo Geraci" userId="6f144dca-4e72-434c-8645-f2a69679d8d3" providerId="ADAL" clId="{9BADEEB3-E845-4B00-92C5-4C8331C58DF8}" dt="2024-01-29T21:33:35.098" v="156" actId="1076"/>
          <ac:picMkLst>
            <pc:docMk/>
            <pc:sldMk cId="4074173262" sldId="263"/>
            <ac:picMk id="5" creationId="{227BBE26-9B52-EF20-6304-9C4A480775C6}"/>
          </ac:picMkLst>
        </pc:picChg>
        <pc:picChg chg="del">
          <ac:chgData name="Matteo Geraci" userId="6f144dca-4e72-434c-8645-f2a69679d8d3" providerId="ADAL" clId="{9BADEEB3-E845-4B00-92C5-4C8331C58DF8}" dt="2024-01-29T21:17:54.364" v="6" actId="478"/>
          <ac:picMkLst>
            <pc:docMk/>
            <pc:sldMk cId="4074173262" sldId="263"/>
            <ac:picMk id="6" creationId="{ADB5CA17-99F1-D632-89E1-498AA2E837F5}"/>
          </ac:picMkLst>
        </pc:picChg>
      </pc:sldChg>
      <pc:sldChg chg="addSp delSp modSp mod modClrScheme chgLayout">
        <pc:chgData name="Matteo Geraci" userId="6f144dca-4e72-434c-8645-f2a69679d8d3" providerId="ADAL" clId="{9BADEEB3-E845-4B00-92C5-4C8331C58DF8}" dt="2024-01-30T09:33:28.688" v="791" actId="1076"/>
        <pc:sldMkLst>
          <pc:docMk/>
          <pc:sldMk cId="4139142885" sldId="264"/>
        </pc:sldMkLst>
        <pc:spChg chg="add mod">
          <ac:chgData name="Matteo Geraci" userId="6f144dca-4e72-434c-8645-f2a69679d8d3" providerId="ADAL" clId="{9BADEEB3-E845-4B00-92C5-4C8331C58DF8}" dt="2024-01-30T09:32:45.764" v="785" actId="5793"/>
          <ac:spMkLst>
            <pc:docMk/>
            <pc:sldMk cId="4139142885" sldId="264"/>
            <ac:spMk id="2" creationId="{BAE1B515-6213-DEAB-3FB4-D259FBDE6E6A}"/>
          </ac:spMkLst>
        </pc:spChg>
        <pc:spChg chg="mod ord">
          <ac:chgData name="Matteo Geraci" userId="6f144dca-4e72-434c-8645-f2a69679d8d3" providerId="ADAL" clId="{9BADEEB3-E845-4B00-92C5-4C8331C58DF8}" dt="2024-01-29T21:34:34.027" v="157" actId="700"/>
          <ac:spMkLst>
            <pc:docMk/>
            <pc:sldMk cId="4139142885" sldId="264"/>
            <ac:spMk id="3" creationId="{14EFB197-756B-5234-4156-A309DD0C982E}"/>
          </ac:spMkLst>
        </pc:spChg>
        <pc:spChg chg="add mod">
          <ac:chgData name="Matteo Geraci" userId="6f144dca-4e72-434c-8645-f2a69679d8d3" providerId="ADAL" clId="{9BADEEB3-E845-4B00-92C5-4C8331C58DF8}" dt="2024-01-30T09:33:28.688" v="791" actId="1076"/>
          <ac:spMkLst>
            <pc:docMk/>
            <pc:sldMk cId="4139142885" sldId="264"/>
            <ac:spMk id="4" creationId="{AF33C0C2-DED1-EAB0-87AE-C2AE00CB5468}"/>
          </ac:spMkLst>
        </pc:spChg>
        <pc:spChg chg="add del mod ord">
          <ac:chgData name="Matteo Geraci" userId="6f144dca-4e72-434c-8645-f2a69679d8d3" providerId="ADAL" clId="{9BADEEB3-E845-4B00-92C5-4C8331C58DF8}" dt="2024-01-29T21:26:16.951" v="89" actId="478"/>
          <ac:spMkLst>
            <pc:docMk/>
            <pc:sldMk cId="4139142885" sldId="264"/>
            <ac:spMk id="6" creationId="{FF731EFA-66C2-CA47-D63E-27BBFDA83D8A}"/>
          </ac:spMkLst>
        </pc:spChg>
        <pc:picChg chg="del">
          <ac:chgData name="Matteo Geraci" userId="6f144dca-4e72-434c-8645-f2a69679d8d3" providerId="ADAL" clId="{9BADEEB3-E845-4B00-92C5-4C8331C58DF8}" dt="2024-01-29T21:23:54.380" v="62" actId="478"/>
          <ac:picMkLst>
            <pc:docMk/>
            <pc:sldMk cId="4139142885" sldId="264"/>
            <ac:picMk id="4" creationId="{260962A3-7371-0744-467A-46CD2201FF24}"/>
          </ac:picMkLst>
        </pc:picChg>
        <pc:picChg chg="add del mod modCrop">
          <ac:chgData name="Matteo Geraci" userId="6f144dca-4e72-434c-8645-f2a69679d8d3" providerId="ADAL" clId="{9BADEEB3-E845-4B00-92C5-4C8331C58DF8}" dt="2024-01-29T21:26:15.055" v="88" actId="478"/>
          <ac:picMkLst>
            <pc:docMk/>
            <pc:sldMk cId="4139142885" sldId="264"/>
            <ac:picMk id="5" creationId="{A7FE99BE-C6CA-1718-59F3-D5ABBB65F164}"/>
          </ac:picMkLst>
        </pc:picChg>
        <pc:picChg chg="add mod modCrop">
          <ac:chgData name="Matteo Geraci" userId="6f144dca-4e72-434c-8645-f2a69679d8d3" providerId="ADAL" clId="{9BADEEB3-E845-4B00-92C5-4C8331C58DF8}" dt="2024-01-30T09:17:10.761" v="626" actId="1076"/>
          <ac:picMkLst>
            <pc:docMk/>
            <pc:sldMk cId="4139142885" sldId="264"/>
            <ac:picMk id="8" creationId="{0A5D62CB-D8A1-6DF0-6CFE-EE91A7903DCA}"/>
          </ac:picMkLst>
        </pc:picChg>
      </pc:sldChg>
      <pc:sldChg chg="delSp del mod">
        <pc:chgData name="Matteo Geraci" userId="6f144dca-4e72-434c-8645-f2a69679d8d3" providerId="ADAL" clId="{9BADEEB3-E845-4B00-92C5-4C8331C58DF8}" dt="2024-01-29T21:21:12.679" v="28" actId="47"/>
        <pc:sldMkLst>
          <pc:docMk/>
          <pc:sldMk cId="1283122634" sldId="265"/>
        </pc:sldMkLst>
        <pc:picChg chg="del">
          <ac:chgData name="Matteo Geraci" userId="6f144dca-4e72-434c-8645-f2a69679d8d3" providerId="ADAL" clId="{9BADEEB3-E845-4B00-92C5-4C8331C58DF8}" dt="2024-01-29T21:19:06.944" v="9" actId="478"/>
          <ac:picMkLst>
            <pc:docMk/>
            <pc:sldMk cId="1283122634" sldId="265"/>
            <ac:picMk id="2" creationId="{7108E7E8-C178-982A-E383-7EFA581EB79A}"/>
          </ac:picMkLst>
        </pc:picChg>
        <pc:picChg chg="del">
          <ac:chgData name="Matteo Geraci" userId="6f144dca-4e72-434c-8645-f2a69679d8d3" providerId="ADAL" clId="{9BADEEB3-E845-4B00-92C5-4C8331C58DF8}" dt="2024-01-29T21:19:06.944" v="9" actId="478"/>
          <ac:picMkLst>
            <pc:docMk/>
            <pc:sldMk cId="1283122634" sldId="265"/>
            <ac:picMk id="3" creationId="{4F0F747B-F4CC-645A-62C8-494E1A2E61EB}"/>
          </ac:picMkLst>
        </pc:picChg>
      </pc:sldChg>
      <pc:sldChg chg="addSp delSp modSp mod modClrScheme chgLayout">
        <pc:chgData name="Matteo Geraci" userId="6f144dca-4e72-434c-8645-f2a69679d8d3" providerId="ADAL" clId="{9BADEEB3-E845-4B00-92C5-4C8331C58DF8}" dt="2024-01-29T22:01:33.342" v="407" actId="478"/>
        <pc:sldMkLst>
          <pc:docMk/>
          <pc:sldMk cId="2834613895" sldId="266"/>
        </pc:sldMkLst>
        <pc:spChg chg="add del mod ord">
          <ac:chgData name="Matteo Geraci" userId="6f144dca-4e72-434c-8645-f2a69679d8d3" providerId="ADAL" clId="{9BADEEB3-E845-4B00-92C5-4C8331C58DF8}" dt="2024-01-29T22:01:33.342" v="407" actId="478"/>
          <ac:spMkLst>
            <pc:docMk/>
            <pc:sldMk cId="2834613895" sldId="266"/>
            <ac:spMk id="3" creationId="{F3F51002-B30A-1B79-784C-C1CFD4287AFE}"/>
          </ac:spMkLst>
        </pc:spChg>
        <pc:spChg chg="add mod">
          <ac:chgData name="Matteo Geraci" userId="6f144dca-4e72-434c-8645-f2a69679d8d3" providerId="ADAL" clId="{9BADEEB3-E845-4B00-92C5-4C8331C58DF8}" dt="2024-01-29T21:41:39.249" v="246" actId="1076"/>
          <ac:spMkLst>
            <pc:docMk/>
            <pc:sldMk cId="2834613895" sldId="266"/>
            <ac:spMk id="8" creationId="{3FCDB5DE-ED75-EB0B-C37E-1951595C4543}"/>
          </ac:spMkLst>
        </pc:spChg>
        <pc:picChg chg="add del mod">
          <ac:chgData name="Matteo Geraci" userId="6f144dca-4e72-434c-8645-f2a69679d8d3" providerId="ADAL" clId="{9BADEEB3-E845-4B00-92C5-4C8331C58DF8}" dt="2024-01-29T21:20:29.888" v="20" actId="478"/>
          <ac:picMkLst>
            <pc:docMk/>
            <pc:sldMk cId="2834613895" sldId="266"/>
            <ac:picMk id="4" creationId="{5FC302D9-3527-019A-A28B-B4528576EDE5}"/>
          </ac:picMkLst>
        </pc:picChg>
        <pc:picChg chg="del">
          <ac:chgData name="Matteo Geraci" userId="6f144dca-4e72-434c-8645-f2a69679d8d3" providerId="ADAL" clId="{9BADEEB3-E845-4B00-92C5-4C8331C58DF8}" dt="2024-01-29T21:19:17.145" v="11" actId="478"/>
          <ac:picMkLst>
            <pc:docMk/>
            <pc:sldMk cId="2834613895" sldId="266"/>
            <ac:picMk id="6" creationId="{355FD598-68FA-535D-FC69-0BE93A3F70B5}"/>
          </ac:picMkLst>
        </pc:picChg>
        <pc:picChg chg="add mod modCrop">
          <ac:chgData name="Matteo Geraci" userId="6f144dca-4e72-434c-8645-f2a69679d8d3" providerId="ADAL" clId="{9BADEEB3-E845-4B00-92C5-4C8331C58DF8}" dt="2024-01-29T22:01:30.659" v="406" actId="1076"/>
          <ac:picMkLst>
            <pc:docMk/>
            <pc:sldMk cId="2834613895" sldId="266"/>
            <ac:picMk id="7" creationId="{2BEE8D4F-1CFF-B2CA-13CD-2EFF2263466D}"/>
          </ac:picMkLst>
        </pc:picChg>
      </pc:sldChg>
      <pc:sldChg chg="addSp delSp modSp add mod modClrScheme chgLayout">
        <pc:chgData name="Matteo Geraci" userId="6f144dca-4e72-434c-8645-f2a69679d8d3" providerId="ADAL" clId="{9BADEEB3-E845-4B00-92C5-4C8331C58DF8}" dt="2024-01-30T09:51:25.435" v="845" actId="1076"/>
        <pc:sldMkLst>
          <pc:docMk/>
          <pc:sldMk cId="3217218447" sldId="267"/>
        </pc:sldMkLst>
        <pc:spChg chg="mod ord">
          <ac:chgData name="Matteo Geraci" userId="6f144dca-4e72-434c-8645-f2a69679d8d3" providerId="ADAL" clId="{9BADEEB3-E845-4B00-92C5-4C8331C58DF8}" dt="2024-01-29T21:40:42.500" v="214" actId="1076"/>
          <ac:spMkLst>
            <pc:docMk/>
            <pc:sldMk cId="3217218447" sldId="267"/>
            <ac:spMk id="3" creationId="{F3F51002-B30A-1B79-784C-C1CFD4287AFE}"/>
          </ac:spMkLst>
        </pc:spChg>
        <pc:picChg chg="del mod modCrop">
          <ac:chgData name="Matteo Geraci" userId="6f144dca-4e72-434c-8645-f2a69679d8d3" providerId="ADAL" clId="{9BADEEB3-E845-4B00-92C5-4C8331C58DF8}" dt="2024-01-30T09:50:45.788" v="830" actId="478"/>
          <ac:picMkLst>
            <pc:docMk/>
            <pc:sldMk cId="3217218447" sldId="267"/>
            <ac:picMk id="4" creationId="{5FC302D9-3527-019A-A28B-B4528576EDE5}"/>
          </ac:picMkLst>
        </pc:picChg>
        <pc:picChg chg="add mod modCrop">
          <ac:chgData name="Matteo Geraci" userId="6f144dca-4e72-434c-8645-f2a69679d8d3" providerId="ADAL" clId="{9BADEEB3-E845-4B00-92C5-4C8331C58DF8}" dt="2024-01-30T09:51:25.435" v="845" actId="1076"/>
          <ac:picMkLst>
            <pc:docMk/>
            <pc:sldMk cId="3217218447" sldId="267"/>
            <ac:picMk id="5" creationId="{8CB84452-57C2-E07F-091C-9075B0109AA3}"/>
          </ac:picMkLst>
        </pc:picChg>
      </pc:sldChg>
      <pc:sldChg chg="addSp delSp modSp add mod ord modClrScheme chgLayout">
        <pc:chgData name="Matteo Geraci" userId="6f144dca-4e72-434c-8645-f2a69679d8d3" providerId="ADAL" clId="{9BADEEB3-E845-4B00-92C5-4C8331C58DF8}" dt="2024-01-30T10:23:37.558" v="1439" actId="1076"/>
        <pc:sldMkLst>
          <pc:docMk/>
          <pc:sldMk cId="2733199342" sldId="268"/>
        </pc:sldMkLst>
        <pc:spChg chg="mod ord">
          <ac:chgData name="Matteo Geraci" userId="6f144dca-4e72-434c-8645-f2a69679d8d3" providerId="ADAL" clId="{9BADEEB3-E845-4B00-92C5-4C8331C58DF8}" dt="2024-01-29T21:40:00.848" v="197" actId="700"/>
          <ac:spMkLst>
            <pc:docMk/>
            <pc:sldMk cId="2733199342" sldId="268"/>
            <ac:spMk id="3" creationId="{C3BD985A-6506-057E-FCE8-1E7AE850304B}"/>
          </ac:spMkLst>
        </pc:spChg>
        <pc:spChg chg="add mod">
          <ac:chgData name="Matteo Geraci" userId="6f144dca-4e72-434c-8645-f2a69679d8d3" providerId="ADAL" clId="{9BADEEB3-E845-4B00-92C5-4C8331C58DF8}" dt="2024-01-30T10:23:22.424" v="1434" actId="1076"/>
          <ac:spMkLst>
            <pc:docMk/>
            <pc:sldMk cId="2733199342" sldId="268"/>
            <ac:spMk id="5" creationId="{2DB9498D-BA87-E910-D56D-49B3F8FFBE36}"/>
          </ac:spMkLst>
        </pc:spChg>
        <pc:picChg chg="del">
          <ac:chgData name="Matteo Geraci" userId="6f144dca-4e72-434c-8645-f2a69679d8d3" providerId="ADAL" clId="{9BADEEB3-E845-4B00-92C5-4C8331C58DF8}" dt="2024-01-29T21:23:30.110" v="61" actId="478"/>
          <ac:picMkLst>
            <pc:docMk/>
            <pc:sldMk cId="2733199342" sldId="268"/>
            <ac:picMk id="4" creationId="{82F51647-789D-3246-CEB5-C1743CBB2A55}"/>
          </ac:picMkLst>
        </pc:picChg>
        <pc:picChg chg="add mod modCrop">
          <ac:chgData name="Matteo Geraci" userId="6f144dca-4e72-434c-8645-f2a69679d8d3" providerId="ADAL" clId="{9BADEEB3-E845-4B00-92C5-4C8331C58DF8}" dt="2024-01-30T10:23:37.558" v="1439" actId="1076"/>
          <ac:picMkLst>
            <pc:docMk/>
            <pc:sldMk cId="2733199342" sldId="268"/>
            <ac:picMk id="4" creationId="{EAFF107A-4E92-6740-168D-AA3A3D0844B8}"/>
          </ac:picMkLst>
        </pc:picChg>
        <pc:picChg chg="add del mod">
          <ac:chgData name="Matteo Geraci" userId="6f144dca-4e72-434c-8645-f2a69679d8d3" providerId="ADAL" clId="{9BADEEB3-E845-4B00-92C5-4C8331C58DF8}" dt="2024-01-29T21:39:43.436" v="196" actId="478"/>
          <ac:picMkLst>
            <pc:docMk/>
            <pc:sldMk cId="2733199342" sldId="268"/>
            <ac:picMk id="5" creationId="{505148E6-B2A5-8649-9A2D-F1FF4FAB1CBE}"/>
          </ac:picMkLst>
        </pc:picChg>
        <pc:picChg chg="add mod">
          <ac:chgData name="Matteo Geraci" userId="6f144dca-4e72-434c-8645-f2a69679d8d3" providerId="ADAL" clId="{9BADEEB3-E845-4B00-92C5-4C8331C58DF8}" dt="2024-01-30T10:21:58.237" v="1373" actId="14100"/>
          <ac:picMkLst>
            <pc:docMk/>
            <pc:sldMk cId="2733199342" sldId="268"/>
            <ac:picMk id="7" creationId="{95E38D46-EF1B-8899-CCDB-A820D8232201}"/>
          </ac:picMkLst>
        </pc:picChg>
        <pc:picChg chg="add del mod modCrop">
          <ac:chgData name="Matteo Geraci" userId="6f144dca-4e72-434c-8645-f2a69679d8d3" providerId="ADAL" clId="{9BADEEB3-E845-4B00-92C5-4C8331C58DF8}" dt="2024-01-29T21:58:48.805" v="377" actId="478"/>
          <ac:picMkLst>
            <pc:docMk/>
            <pc:sldMk cId="2733199342" sldId="268"/>
            <ac:picMk id="9" creationId="{97EC25AB-833D-EC80-05AD-53EA8474BEE6}"/>
          </ac:picMkLst>
        </pc:picChg>
      </pc:sldChg>
      <pc:sldChg chg="new del">
        <pc:chgData name="Matteo Geraci" userId="6f144dca-4e72-434c-8645-f2a69679d8d3" providerId="ADAL" clId="{9BADEEB3-E845-4B00-92C5-4C8331C58DF8}" dt="2024-01-29T21:25:55.272" v="85" actId="47"/>
        <pc:sldMkLst>
          <pc:docMk/>
          <pc:sldMk cId="1403103483" sldId="269"/>
        </pc:sldMkLst>
      </pc:sldChg>
      <pc:sldChg chg="addSp delSp modSp add mod modClrScheme chgLayout">
        <pc:chgData name="Matteo Geraci" userId="6f144dca-4e72-434c-8645-f2a69679d8d3" providerId="ADAL" clId="{9BADEEB3-E845-4B00-92C5-4C8331C58DF8}" dt="2024-01-30T09:40:04.232" v="822" actId="1076"/>
        <pc:sldMkLst>
          <pc:docMk/>
          <pc:sldMk cId="4210089934" sldId="269"/>
        </pc:sldMkLst>
        <pc:spChg chg="add mod">
          <ac:chgData name="Matteo Geraci" userId="6f144dca-4e72-434c-8645-f2a69679d8d3" providerId="ADAL" clId="{9BADEEB3-E845-4B00-92C5-4C8331C58DF8}" dt="2024-01-30T09:40:04.232" v="822" actId="1076"/>
          <ac:spMkLst>
            <pc:docMk/>
            <pc:sldMk cId="4210089934" sldId="269"/>
            <ac:spMk id="2" creationId="{03D9B676-BDF2-6108-3034-9560FD827ECD}"/>
          </ac:spMkLst>
        </pc:spChg>
        <pc:spChg chg="mod ord">
          <ac:chgData name="Matteo Geraci" userId="6f144dca-4e72-434c-8645-f2a69679d8d3" providerId="ADAL" clId="{9BADEEB3-E845-4B00-92C5-4C8331C58DF8}" dt="2024-01-29T21:34:46.563" v="158" actId="700"/>
          <ac:spMkLst>
            <pc:docMk/>
            <pc:sldMk cId="4210089934" sldId="269"/>
            <ac:spMk id="3" creationId="{14EFB197-756B-5234-4156-A309DD0C982E}"/>
          </ac:spMkLst>
        </pc:spChg>
        <pc:spChg chg="del">
          <ac:chgData name="Matteo Geraci" userId="6f144dca-4e72-434c-8645-f2a69679d8d3" providerId="ADAL" clId="{9BADEEB3-E845-4B00-92C5-4C8331C58DF8}" dt="2024-01-29T21:34:46.563" v="158" actId="700"/>
          <ac:spMkLst>
            <pc:docMk/>
            <pc:sldMk cId="4210089934" sldId="269"/>
            <ac:spMk id="6" creationId="{FF731EFA-66C2-CA47-D63E-27BBFDA83D8A}"/>
          </ac:spMkLst>
        </pc:spChg>
        <pc:picChg chg="mod modCrop">
          <ac:chgData name="Matteo Geraci" userId="6f144dca-4e72-434c-8645-f2a69679d8d3" providerId="ADAL" clId="{9BADEEB3-E845-4B00-92C5-4C8331C58DF8}" dt="2024-01-30T09:33:34.948" v="792" actId="1076"/>
          <ac:picMkLst>
            <pc:docMk/>
            <pc:sldMk cId="4210089934" sldId="269"/>
            <ac:picMk id="5" creationId="{A7FE99BE-C6CA-1718-59F3-D5ABBB65F164}"/>
          </ac:picMkLst>
        </pc:picChg>
      </pc:sldChg>
      <pc:sldChg chg="new del">
        <pc:chgData name="Matteo Geraci" userId="6f144dca-4e72-434c-8645-f2a69679d8d3" providerId="ADAL" clId="{9BADEEB3-E845-4B00-92C5-4C8331C58DF8}" dt="2024-01-29T21:25:54.265" v="84" actId="47"/>
        <pc:sldMkLst>
          <pc:docMk/>
          <pc:sldMk cId="991841680" sldId="270"/>
        </pc:sldMkLst>
      </pc:sldChg>
      <pc:sldChg chg="addSp delSp modSp add mod modClrScheme chgLayout">
        <pc:chgData name="Matteo Geraci" userId="6f144dca-4e72-434c-8645-f2a69679d8d3" providerId="ADAL" clId="{9BADEEB3-E845-4B00-92C5-4C8331C58DF8}" dt="2024-01-30T09:40:11.128" v="823" actId="1076"/>
        <pc:sldMkLst>
          <pc:docMk/>
          <pc:sldMk cId="2172910085" sldId="270"/>
        </pc:sldMkLst>
        <pc:spChg chg="mod ord">
          <ac:chgData name="Matteo Geraci" userId="6f144dca-4e72-434c-8645-f2a69679d8d3" providerId="ADAL" clId="{9BADEEB3-E845-4B00-92C5-4C8331C58DF8}" dt="2024-01-29T21:35:25.754" v="168" actId="1076"/>
          <ac:spMkLst>
            <pc:docMk/>
            <pc:sldMk cId="2172910085" sldId="270"/>
            <ac:spMk id="3" creationId="{14EFB197-756B-5234-4156-A309DD0C982E}"/>
          </ac:spMkLst>
        </pc:spChg>
        <pc:spChg chg="del">
          <ac:chgData name="Matteo Geraci" userId="6f144dca-4e72-434c-8645-f2a69679d8d3" providerId="ADAL" clId="{9BADEEB3-E845-4B00-92C5-4C8331C58DF8}" dt="2024-01-29T21:29:46.540" v="124" actId="478"/>
          <ac:spMkLst>
            <pc:docMk/>
            <pc:sldMk cId="2172910085" sldId="270"/>
            <ac:spMk id="6" creationId="{FF731EFA-66C2-CA47-D63E-27BBFDA83D8A}"/>
          </ac:spMkLst>
        </pc:spChg>
        <pc:picChg chg="add mod modCrop">
          <ac:chgData name="Matteo Geraci" userId="6f144dca-4e72-434c-8645-f2a69679d8d3" providerId="ADAL" clId="{9BADEEB3-E845-4B00-92C5-4C8331C58DF8}" dt="2024-01-30T09:40:11.128" v="823" actId="1076"/>
          <ac:picMkLst>
            <pc:docMk/>
            <pc:sldMk cId="2172910085" sldId="270"/>
            <ac:picMk id="4" creationId="{59C71B09-FA50-22FF-864C-931A820727BF}"/>
          </ac:picMkLst>
        </pc:picChg>
        <pc:picChg chg="del">
          <ac:chgData name="Matteo Geraci" userId="6f144dca-4e72-434c-8645-f2a69679d8d3" providerId="ADAL" clId="{9BADEEB3-E845-4B00-92C5-4C8331C58DF8}" dt="2024-01-29T21:29:42.855" v="123" actId="478"/>
          <ac:picMkLst>
            <pc:docMk/>
            <pc:sldMk cId="2172910085" sldId="270"/>
            <ac:picMk id="5" creationId="{A7FE99BE-C6CA-1718-59F3-D5ABBB65F164}"/>
          </ac:picMkLst>
        </pc:picChg>
      </pc:sldChg>
      <pc:sldChg chg="addSp delSp modSp add mod">
        <pc:chgData name="Matteo Geraci" userId="6f144dca-4e72-434c-8645-f2a69679d8d3" providerId="ADAL" clId="{9BADEEB3-E845-4B00-92C5-4C8331C58DF8}" dt="2024-01-30T09:19:11.107" v="632" actId="20577"/>
        <pc:sldMkLst>
          <pc:docMk/>
          <pc:sldMk cId="2897152131" sldId="271"/>
        </pc:sldMkLst>
        <pc:spChg chg="add mod">
          <ac:chgData name="Matteo Geraci" userId="6f144dca-4e72-434c-8645-f2a69679d8d3" providerId="ADAL" clId="{9BADEEB3-E845-4B00-92C5-4C8331C58DF8}" dt="2024-01-30T09:19:11.107" v="632" actId="20577"/>
          <ac:spMkLst>
            <pc:docMk/>
            <pc:sldMk cId="2897152131" sldId="271"/>
            <ac:spMk id="2" creationId="{E9EF96E0-181A-ACD4-9E18-F3CC9CBFEB5D}"/>
          </ac:spMkLst>
        </pc:spChg>
        <pc:spChg chg="mod">
          <ac:chgData name="Matteo Geraci" userId="6f144dca-4e72-434c-8645-f2a69679d8d3" providerId="ADAL" clId="{9BADEEB3-E845-4B00-92C5-4C8331C58DF8}" dt="2024-01-29T21:42:38.584" v="272" actId="1076"/>
          <ac:spMkLst>
            <pc:docMk/>
            <pc:sldMk cId="2897152131" sldId="271"/>
            <ac:spMk id="3" creationId="{373DC47E-A1EB-AE02-EE73-15ECDAAB193A}"/>
          </ac:spMkLst>
        </pc:spChg>
        <pc:spChg chg="add mod">
          <ac:chgData name="Matteo Geraci" userId="6f144dca-4e72-434c-8645-f2a69679d8d3" providerId="ADAL" clId="{9BADEEB3-E845-4B00-92C5-4C8331C58DF8}" dt="2024-01-29T21:52:34.001" v="349" actId="207"/>
          <ac:spMkLst>
            <pc:docMk/>
            <pc:sldMk cId="2897152131" sldId="271"/>
            <ac:spMk id="7" creationId="{5F92DCB2-D242-BCD9-15F7-B880949E1971}"/>
          </ac:spMkLst>
        </pc:spChg>
        <pc:spChg chg="add mod">
          <ac:chgData name="Matteo Geraci" userId="6f144dca-4e72-434c-8645-f2a69679d8d3" providerId="ADAL" clId="{9BADEEB3-E845-4B00-92C5-4C8331C58DF8}" dt="2024-01-29T21:52:30.161" v="348" actId="207"/>
          <ac:spMkLst>
            <pc:docMk/>
            <pc:sldMk cId="2897152131" sldId="271"/>
            <ac:spMk id="8" creationId="{1EFA0BF9-35E3-88C4-73F7-4D1EAFD2E408}"/>
          </ac:spMkLst>
        </pc:spChg>
        <pc:spChg chg="add mod">
          <ac:chgData name="Matteo Geraci" userId="6f144dca-4e72-434c-8645-f2a69679d8d3" providerId="ADAL" clId="{9BADEEB3-E845-4B00-92C5-4C8331C58DF8}" dt="2024-01-29T21:47:16.420" v="333" actId="20577"/>
          <ac:spMkLst>
            <pc:docMk/>
            <pc:sldMk cId="2897152131" sldId="271"/>
            <ac:spMk id="9" creationId="{FB990203-C6C2-B4B9-CBA8-70F2DD2B8906}"/>
          </ac:spMkLst>
        </pc:spChg>
        <pc:picChg chg="del">
          <ac:chgData name="Matteo Geraci" userId="6f144dca-4e72-434c-8645-f2a69679d8d3" providerId="ADAL" clId="{9BADEEB3-E845-4B00-92C5-4C8331C58DF8}" dt="2024-01-29T21:42:30.701" v="270" actId="478"/>
          <ac:picMkLst>
            <pc:docMk/>
            <pc:sldMk cId="2897152131" sldId="271"/>
            <ac:picMk id="4" creationId="{F0A00765-2FC7-017A-FB58-5E5540EC5A5C}"/>
          </ac:picMkLst>
        </pc:picChg>
        <pc:picChg chg="del">
          <ac:chgData name="Matteo Geraci" userId="6f144dca-4e72-434c-8645-f2a69679d8d3" providerId="ADAL" clId="{9BADEEB3-E845-4B00-92C5-4C8331C58DF8}" dt="2024-01-29T21:42:31.159" v="271" actId="478"/>
          <ac:picMkLst>
            <pc:docMk/>
            <pc:sldMk cId="2897152131" sldId="271"/>
            <ac:picMk id="5" creationId="{227BBE26-9B52-EF20-6304-9C4A480775C6}"/>
          </ac:picMkLst>
        </pc:picChg>
        <pc:picChg chg="add mod">
          <ac:chgData name="Matteo Geraci" userId="6f144dca-4e72-434c-8645-f2a69679d8d3" providerId="ADAL" clId="{9BADEEB3-E845-4B00-92C5-4C8331C58DF8}" dt="2024-01-30T09:16:57.243" v="624" actId="1076"/>
          <ac:picMkLst>
            <pc:docMk/>
            <pc:sldMk cId="2897152131" sldId="271"/>
            <ac:picMk id="6" creationId="{907C9EE7-27F3-2F88-5112-EB80AEDF0A56}"/>
          </ac:picMkLst>
        </pc:picChg>
      </pc:sldChg>
      <pc:sldChg chg="addSp modSp new mod">
        <pc:chgData name="Matteo Geraci" userId="6f144dca-4e72-434c-8645-f2a69679d8d3" providerId="ADAL" clId="{9BADEEB3-E845-4B00-92C5-4C8331C58DF8}" dt="2024-01-30T09:58:20.567" v="1357" actId="1076"/>
        <pc:sldMkLst>
          <pc:docMk/>
          <pc:sldMk cId="3836186627" sldId="272"/>
        </pc:sldMkLst>
        <pc:spChg chg="mod">
          <ac:chgData name="Matteo Geraci" userId="6f144dca-4e72-434c-8645-f2a69679d8d3" providerId="ADAL" clId="{9BADEEB3-E845-4B00-92C5-4C8331C58DF8}" dt="2024-01-29T22:00:30.261" v="396" actId="20577"/>
          <ac:spMkLst>
            <pc:docMk/>
            <pc:sldMk cId="3836186627" sldId="272"/>
            <ac:spMk id="2" creationId="{9114C7CD-BB2B-550D-E80F-85C3F4FC0149}"/>
          </ac:spMkLst>
        </pc:spChg>
        <pc:spChg chg="add mod">
          <ac:chgData name="Matteo Geraci" userId="6f144dca-4e72-434c-8645-f2a69679d8d3" providerId="ADAL" clId="{9BADEEB3-E845-4B00-92C5-4C8331C58DF8}" dt="2024-01-30T09:58:16.610" v="1356" actId="1076"/>
          <ac:spMkLst>
            <pc:docMk/>
            <pc:sldMk cId="3836186627" sldId="272"/>
            <ac:spMk id="3" creationId="{40376903-D832-BC28-1813-678502BF4216}"/>
          </ac:spMkLst>
        </pc:spChg>
        <pc:picChg chg="add mod">
          <ac:chgData name="Matteo Geraci" userId="6f144dca-4e72-434c-8645-f2a69679d8d3" providerId="ADAL" clId="{9BADEEB3-E845-4B00-92C5-4C8331C58DF8}" dt="2024-01-30T09:58:20.567" v="1357" actId="1076"/>
          <ac:picMkLst>
            <pc:docMk/>
            <pc:sldMk cId="3836186627" sldId="272"/>
            <ac:picMk id="4" creationId="{FA0A2912-52F9-7DCF-68C0-069B631BDD4B}"/>
          </ac:picMkLst>
        </pc:picChg>
      </pc:sldChg>
      <pc:sldChg chg="addSp delSp modSp add mod ord">
        <pc:chgData name="Matteo Geraci" userId="6f144dca-4e72-434c-8645-f2a69679d8d3" providerId="ADAL" clId="{9BADEEB3-E845-4B00-92C5-4C8331C58DF8}" dt="2024-01-30T10:29:19.827" v="1459" actId="732"/>
        <pc:sldMkLst>
          <pc:docMk/>
          <pc:sldMk cId="3356839468" sldId="273"/>
        </pc:sldMkLst>
        <pc:spChg chg="del">
          <ac:chgData name="Matteo Geraci" userId="6f144dca-4e72-434c-8645-f2a69679d8d3" providerId="ADAL" clId="{9BADEEB3-E845-4B00-92C5-4C8331C58DF8}" dt="2024-01-30T10:24:15.577" v="1445" actId="478"/>
          <ac:spMkLst>
            <pc:docMk/>
            <pc:sldMk cId="3356839468" sldId="273"/>
            <ac:spMk id="5" creationId="{2DB9498D-BA87-E910-D56D-49B3F8FFBE36}"/>
          </ac:spMkLst>
        </pc:spChg>
        <pc:picChg chg="del">
          <ac:chgData name="Matteo Geraci" userId="6f144dca-4e72-434c-8645-f2a69679d8d3" providerId="ADAL" clId="{9BADEEB3-E845-4B00-92C5-4C8331C58DF8}" dt="2024-01-30T10:24:14.043" v="1444" actId="478"/>
          <ac:picMkLst>
            <pc:docMk/>
            <pc:sldMk cId="3356839468" sldId="273"/>
            <ac:picMk id="4" creationId="{EAFF107A-4E92-6740-168D-AA3A3D0844B8}"/>
          </ac:picMkLst>
        </pc:picChg>
        <pc:picChg chg="add mod modCrop">
          <ac:chgData name="Matteo Geraci" userId="6f144dca-4e72-434c-8645-f2a69679d8d3" providerId="ADAL" clId="{9BADEEB3-E845-4B00-92C5-4C8331C58DF8}" dt="2024-01-30T10:29:19.827" v="1459" actId="732"/>
          <ac:picMkLst>
            <pc:docMk/>
            <pc:sldMk cId="3356839468" sldId="273"/>
            <ac:picMk id="6" creationId="{23EA60C5-2622-249A-B491-164BB554D587}"/>
          </ac:picMkLst>
        </pc:picChg>
        <pc:picChg chg="del">
          <ac:chgData name="Matteo Geraci" userId="6f144dca-4e72-434c-8645-f2a69679d8d3" providerId="ADAL" clId="{9BADEEB3-E845-4B00-92C5-4C8331C58DF8}" dt="2024-01-30T10:24:13.346" v="1443" actId="478"/>
          <ac:picMkLst>
            <pc:docMk/>
            <pc:sldMk cId="3356839468" sldId="273"/>
            <ac:picMk id="7" creationId="{95E38D46-EF1B-8899-CCDB-A820D8232201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63002BD-FEC2-4E02-A893-15D52AEB8D73}" type="doc">
      <dgm:prSet loTypeId="urn:microsoft.com/office/officeart/2005/8/layout/process1" loCatId="process" qsTypeId="urn:microsoft.com/office/officeart/2005/8/quickstyle/simple1" qsCatId="simple" csTypeId="urn:microsoft.com/office/officeart/2005/8/colors/colorful3" csCatId="colorful" phldr="1"/>
      <dgm:spPr/>
    </dgm:pt>
    <dgm:pt modelId="{E7230B66-946A-4FDB-9C6D-9E986121E605}">
      <dgm:prSet phldrT="[Text]"/>
      <dgm:spPr/>
      <dgm:t>
        <a:bodyPr/>
        <a:lstStyle/>
        <a:p>
          <a:r>
            <a:rPr lang="en-US" dirty="0"/>
            <a:t>Modelling</a:t>
          </a:r>
          <a:endParaRPr lang="it-IT" dirty="0"/>
        </a:p>
      </dgm:t>
    </dgm:pt>
    <dgm:pt modelId="{1030344F-ECB8-40D9-B9D8-5FE9CE306C0D}" type="parTrans" cxnId="{F83F93F2-6E2E-4F95-8D2E-7C99A6B07E3F}">
      <dgm:prSet/>
      <dgm:spPr/>
      <dgm:t>
        <a:bodyPr/>
        <a:lstStyle/>
        <a:p>
          <a:endParaRPr lang="it-IT"/>
        </a:p>
      </dgm:t>
    </dgm:pt>
    <dgm:pt modelId="{BD5E51D0-A2B0-49AD-9300-F8F34F39B179}" type="sibTrans" cxnId="{F83F93F2-6E2E-4F95-8D2E-7C99A6B07E3F}">
      <dgm:prSet/>
      <dgm:spPr/>
      <dgm:t>
        <a:bodyPr/>
        <a:lstStyle/>
        <a:p>
          <a:endParaRPr lang="it-IT"/>
        </a:p>
      </dgm:t>
    </dgm:pt>
    <dgm:pt modelId="{C1A4CFEB-C7CB-45BF-95EE-D0867B1A13FD}">
      <dgm:prSet phldrT="[Text]"/>
      <dgm:spPr/>
      <dgm:t>
        <a:bodyPr/>
        <a:lstStyle/>
        <a:p>
          <a:r>
            <a:rPr lang="en-US" dirty="0"/>
            <a:t>Code Generation</a:t>
          </a:r>
          <a:endParaRPr lang="it-IT" dirty="0"/>
        </a:p>
      </dgm:t>
    </dgm:pt>
    <dgm:pt modelId="{773956B9-6A06-4DB5-A46A-2C64EFDE5FD0}" type="parTrans" cxnId="{2E1CFD58-A71F-4ED2-BC0F-C81026714FB5}">
      <dgm:prSet/>
      <dgm:spPr/>
      <dgm:t>
        <a:bodyPr/>
        <a:lstStyle/>
        <a:p>
          <a:endParaRPr lang="it-IT"/>
        </a:p>
      </dgm:t>
    </dgm:pt>
    <dgm:pt modelId="{0EDC2651-BBAE-4318-983D-174987131B6A}" type="sibTrans" cxnId="{2E1CFD58-A71F-4ED2-BC0F-C81026714FB5}">
      <dgm:prSet/>
      <dgm:spPr/>
      <dgm:t>
        <a:bodyPr/>
        <a:lstStyle/>
        <a:p>
          <a:endParaRPr lang="it-IT"/>
        </a:p>
      </dgm:t>
    </dgm:pt>
    <dgm:pt modelId="{9CF21B6C-FD58-4D00-82AA-4EEB99828B86}">
      <dgm:prSet phldrT="[Text]"/>
      <dgm:spPr/>
      <dgm:t>
        <a:bodyPr/>
        <a:lstStyle/>
        <a:p>
          <a:r>
            <a:rPr lang="en-US" dirty="0"/>
            <a:t>C Code Interface</a:t>
          </a:r>
          <a:endParaRPr lang="it-IT" dirty="0"/>
        </a:p>
      </dgm:t>
    </dgm:pt>
    <dgm:pt modelId="{C45A4124-4C9D-421D-BFB4-FC89546581C7}" type="parTrans" cxnId="{60E6AD05-C6A6-48A9-BC91-CB272A4EDE63}">
      <dgm:prSet/>
      <dgm:spPr/>
      <dgm:t>
        <a:bodyPr/>
        <a:lstStyle/>
        <a:p>
          <a:endParaRPr lang="it-IT"/>
        </a:p>
      </dgm:t>
    </dgm:pt>
    <dgm:pt modelId="{8F105E7D-84A9-47B9-AA58-AF382A9CB786}" type="sibTrans" cxnId="{60E6AD05-C6A6-48A9-BC91-CB272A4EDE63}">
      <dgm:prSet/>
      <dgm:spPr/>
      <dgm:t>
        <a:bodyPr/>
        <a:lstStyle/>
        <a:p>
          <a:endParaRPr lang="it-IT"/>
        </a:p>
      </dgm:t>
    </dgm:pt>
    <dgm:pt modelId="{367601E6-7439-4C1C-AF86-7002D2D9092A}" type="pres">
      <dgm:prSet presAssocID="{A63002BD-FEC2-4E02-A893-15D52AEB8D73}" presName="Name0" presStyleCnt="0">
        <dgm:presLayoutVars>
          <dgm:dir/>
          <dgm:resizeHandles val="exact"/>
        </dgm:presLayoutVars>
      </dgm:prSet>
      <dgm:spPr/>
    </dgm:pt>
    <dgm:pt modelId="{74D2D77F-311F-49AD-BA35-73C14F980832}" type="pres">
      <dgm:prSet presAssocID="{E7230B66-946A-4FDB-9C6D-9E986121E605}" presName="node" presStyleLbl="node1" presStyleIdx="0" presStyleCnt="3">
        <dgm:presLayoutVars>
          <dgm:bulletEnabled val="1"/>
        </dgm:presLayoutVars>
      </dgm:prSet>
      <dgm:spPr/>
    </dgm:pt>
    <dgm:pt modelId="{8844B282-B4AC-467E-874C-D16F45826B92}" type="pres">
      <dgm:prSet presAssocID="{BD5E51D0-A2B0-49AD-9300-F8F34F39B179}" presName="sibTrans" presStyleLbl="sibTrans2D1" presStyleIdx="0" presStyleCnt="2"/>
      <dgm:spPr/>
    </dgm:pt>
    <dgm:pt modelId="{571E7E6C-C828-492E-869B-B1F20986B479}" type="pres">
      <dgm:prSet presAssocID="{BD5E51D0-A2B0-49AD-9300-F8F34F39B179}" presName="connectorText" presStyleLbl="sibTrans2D1" presStyleIdx="0" presStyleCnt="2"/>
      <dgm:spPr/>
    </dgm:pt>
    <dgm:pt modelId="{4C8678F6-BE47-4C84-BC8B-F9F9A9D16B00}" type="pres">
      <dgm:prSet presAssocID="{C1A4CFEB-C7CB-45BF-95EE-D0867B1A13FD}" presName="node" presStyleLbl="node1" presStyleIdx="1" presStyleCnt="3">
        <dgm:presLayoutVars>
          <dgm:bulletEnabled val="1"/>
        </dgm:presLayoutVars>
      </dgm:prSet>
      <dgm:spPr/>
    </dgm:pt>
    <dgm:pt modelId="{671D4943-EB7E-4421-9B0C-ACBB59AFDEF0}" type="pres">
      <dgm:prSet presAssocID="{0EDC2651-BBAE-4318-983D-174987131B6A}" presName="sibTrans" presStyleLbl="sibTrans2D1" presStyleIdx="1" presStyleCnt="2"/>
      <dgm:spPr/>
    </dgm:pt>
    <dgm:pt modelId="{39E3D75C-05A0-4DDE-A9D4-41A0B68B9FE2}" type="pres">
      <dgm:prSet presAssocID="{0EDC2651-BBAE-4318-983D-174987131B6A}" presName="connectorText" presStyleLbl="sibTrans2D1" presStyleIdx="1" presStyleCnt="2"/>
      <dgm:spPr/>
    </dgm:pt>
    <dgm:pt modelId="{9601BFB6-C7DF-448D-9D18-C2FB8136AC59}" type="pres">
      <dgm:prSet presAssocID="{9CF21B6C-FD58-4D00-82AA-4EEB99828B86}" presName="node" presStyleLbl="node1" presStyleIdx="2" presStyleCnt="3">
        <dgm:presLayoutVars>
          <dgm:bulletEnabled val="1"/>
        </dgm:presLayoutVars>
      </dgm:prSet>
      <dgm:spPr/>
    </dgm:pt>
  </dgm:ptLst>
  <dgm:cxnLst>
    <dgm:cxn modelId="{60E6AD05-C6A6-48A9-BC91-CB272A4EDE63}" srcId="{A63002BD-FEC2-4E02-A893-15D52AEB8D73}" destId="{9CF21B6C-FD58-4D00-82AA-4EEB99828B86}" srcOrd="2" destOrd="0" parTransId="{C45A4124-4C9D-421D-BFB4-FC89546581C7}" sibTransId="{8F105E7D-84A9-47B9-AA58-AF382A9CB786}"/>
    <dgm:cxn modelId="{ED22705B-A156-4FB3-A4F2-A90F82F90A8F}" type="presOf" srcId="{E7230B66-946A-4FDB-9C6D-9E986121E605}" destId="{74D2D77F-311F-49AD-BA35-73C14F980832}" srcOrd="0" destOrd="0" presId="urn:microsoft.com/office/officeart/2005/8/layout/process1"/>
    <dgm:cxn modelId="{9A676D64-A4C5-46DD-AEDF-5AB1E202256B}" type="presOf" srcId="{0EDC2651-BBAE-4318-983D-174987131B6A}" destId="{39E3D75C-05A0-4DDE-A9D4-41A0B68B9FE2}" srcOrd="1" destOrd="0" presId="urn:microsoft.com/office/officeart/2005/8/layout/process1"/>
    <dgm:cxn modelId="{E3D5424E-94BD-49A0-96F4-5B01E4A8331C}" type="presOf" srcId="{0EDC2651-BBAE-4318-983D-174987131B6A}" destId="{671D4943-EB7E-4421-9B0C-ACBB59AFDEF0}" srcOrd="0" destOrd="0" presId="urn:microsoft.com/office/officeart/2005/8/layout/process1"/>
    <dgm:cxn modelId="{2E1CFD58-A71F-4ED2-BC0F-C81026714FB5}" srcId="{A63002BD-FEC2-4E02-A893-15D52AEB8D73}" destId="{C1A4CFEB-C7CB-45BF-95EE-D0867B1A13FD}" srcOrd="1" destOrd="0" parTransId="{773956B9-6A06-4DB5-A46A-2C64EFDE5FD0}" sibTransId="{0EDC2651-BBAE-4318-983D-174987131B6A}"/>
    <dgm:cxn modelId="{26E79E59-9946-4F71-A45A-CEAB70D69372}" type="presOf" srcId="{C1A4CFEB-C7CB-45BF-95EE-D0867B1A13FD}" destId="{4C8678F6-BE47-4C84-BC8B-F9F9A9D16B00}" srcOrd="0" destOrd="0" presId="urn:microsoft.com/office/officeart/2005/8/layout/process1"/>
    <dgm:cxn modelId="{06A16D7A-06F1-49EE-859E-B6EF7ABBD8E5}" type="presOf" srcId="{9CF21B6C-FD58-4D00-82AA-4EEB99828B86}" destId="{9601BFB6-C7DF-448D-9D18-C2FB8136AC59}" srcOrd="0" destOrd="0" presId="urn:microsoft.com/office/officeart/2005/8/layout/process1"/>
    <dgm:cxn modelId="{3AEF0F95-0568-418F-B7A3-91B69FCFA2E2}" type="presOf" srcId="{BD5E51D0-A2B0-49AD-9300-F8F34F39B179}" destId="{8844B282-B4AC-467E-874C-D16F45826B92}" srcOrd="0" destOrd="0" presId="urn:microsoft.com/office/officeart/2005/8/layout/process1"/>
    <dgm:cxn modelId="{D421209D-61DD-4B8D-A72F-35E869A93264}" type="presOf" srcId="{A63002BD-FEC2-4E02-A893-15D52AEB8D73}" destId="{367601E6-7439-4C1C-AF86-7002D2D9092A}" srcOrd="0" destOrd="0" presId="urn:microsoft.com/office/officeart/2005/8/layout/process1"/>
    <dgm:cxn modelId="{21F6B4EC-9230-48BE-9774-05C61DD6093C}" type="presOf" srcId="{BD5E51D0-A2B0-49AD-9300-F8F34F39B179}" destId="{571E7E6C-C828-492E-869B-B1F20986B479}" srcOrd="1" destOrd="0" presId="urn:microsoft.com/office/officeart/2005/8/layout/process1"/>
    <dgm:cxn modelId="{F83F93F2-6E2E-4F95-8D2E-7C99A6B07E3F}" srcId="{A63002BD-FEC2-4E02-A893-15D52AEB8D73}" destId="{E7230B66-946A-4FDB-9C6D-9E986121E605}" srcOrd="0" destOrd="0" parTransId="{1030344F-ECB8-40D9-B9D8-5FE9CE306C0D}" sibTransId="{BD5E51D0-A2B0-49AD-9300-F8F34F39B179}"/>
    <dgm:cxn modelId="{3955593B-1695-4ABB-AD73-E3056D5DC63D}" type="presParOf" srcId="{367601E6-7439-4C1C-AF86-7002D2D9092A}" destId="{74D2D77F-311F-49AD-BA35-73C14F980832}" srcOrd="0" destOrd="0" presId="urn:microsoft.com/office/officeart/2005/8/layout/process1"/>
    <dgm:cxn modelId="{C0D6D7EB-DD84-4D56-8FFE-CAA3FDE11966}" type="presParOf" srcId="{367601E6-7439-4C1C-AF86-7002D2D9092A}" destId="{8844B282-B4AC-467E-874C-D16F45826B92}" srcOrd="1" destOrd="0" presId="urn:microsoft.com/office/officeart/2005/8/layout/process1"/>
    <dgm:cxn modelId="{D76309F2-320A-47AC-848D-3D226FB20B24}" type="presParOf" srcId="{8844B282-B4AC-467E-874C-D16F45826B92}" destId="{571E7E6C-C828-492E-869B-B1F20986B479}" srcOrd="0" destOrd="0" presId="urn:microsoft.com/office/officeart/2005/8/layout/process1"/>
    <dgm:cxn modelId="{F4B74991-DD90-4B37-9779-F1D8CF176226}" type="presParOf" srcId="{367601E6-7439-4C1C-AF86-7002D2D9092A}" destId="{4C8678F6-BE47-4C84-BC8B-F9F9A9D16B00}" srcOrd="2" destOrd="0" presId="urn:microsoft.com/office/officeart/2005/8/layout/process1"/>
    <dgm:cxn modelId="{B581A634-DFE2-41C8-B105-3C380D6BAD5B}" type="presParOf" srcId="{367601E6-7439-4C1C-AF86-7002D2D9092A}" destId="{671D4943-EB7E-4421-9B0C-ACBB59AFDEF0}" srcOrd="3" destOrd="0" presId="urn:microsoft.com/office/officeart/2005/8/layout/process1"/>
    <dgm:cxn modelId="{982BFC92-FE1F-41CD-B8A0-F3DA3027EDAA}" type="presParOf" srcId="{671D4943-EB7E-4421-9B0C-ACBB59AFDEF0}" destId="{39E3D75C-05A0-4DDE-A9D4-41A0B68B9FE2}" srcOrd="0" destOrd="0" presId="urn:microsoft.com/office/officeart/2005/8/layout/process1"/>
    <dgm:cxn modelId="{A5D5E9AE-F0E9-4374-8745-169BC985ADF9}" type="presParOf" srcId="{367601E6-7439-4C1C-AF86-7002D2D9092A}" destId="{9601BFB6-C7DF-448D-9D18-C2FB8136AC59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4D2D77F-311F-49AD-BA35-73C14F980832}">
      <dsp:nvSpPr>
        <dsp:cNvPr id="0" name=""/>
        <dsp:cNvSpPr/>
      </dsp:nvSpPr>
      <dsp:spPr>
        <a:xfrm>
          <a:off x="8877" y="1913313"/>
          <a:ext cx="2653400" cy="1592040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Modelling</a:t>
          </a:r>
          <a:endParaRPr lang="it-IT" sz="3900" kern="1200" dirty="0"/>
        </a:p>
      </dsp:txBody>
      <dsp:txXfrm>
        <a:off x="55506" y="1959942"/>
        <a:ext cx="2560142" cy="1498782"/>
      </dsp:txXfrm>
    </dsp:sp>
    <dsp:sp modelId="{8844B282-B4AC-467E-874C-D16F45826B92}">
      <dsp:nvSpPr>
        <dsp:cNvPr id="0" name=""/>
        <dsp:cNvSpPr/>
      </dsp:nvSpPr>
      <dsp:spPr>
        <a:xfrm>
          <a:off x="2927618" y="2380311"/>
          <a:ext cx="562520" cy="6580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2800" kern="1200"/>
        </a:p>
      </dsp:txBody>
      <dsp:txXfrm>
        <a:off x="2927618" y="2511920"/>
        <a:ext cx="393764" cy="394825"/>
      </dsp:txXfrm>
    </dsp:sp>
    <dsp:sp modelId="{4C8678F6-BE47-4C84-BC8B-F9F9A9D16B00}">
      <dsp:nvSpPr>
        <dsp:cNvPr id="0" name=""/>
        <dsp:cNvSpPr/>
      </dsp:nvSpPr>
      <dsp:spPr>
        <a:xfrm>
          <a:off x="3723638" y="1913313"/>
          <a:ext cx="2653400" cy="1592040"/>
        </a:xfrm>
        <a:prstGeom prst="roundRect">
          <a:avLst>
            <a:gd name="adj" fmla="val 10000"/>
          </a:avLst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Code Generation</a:t>
          </a:r>
          <a:endParaRPr lang="it-IT" sz="3900" kern="1200" dirty="0"/>
        </a:p>
      </dsp:txBody>
      <dsp:txXfrm>
        <a:off x="3770267" y="1959942"/>
        <a:ext cx="2560142" cy="1498782"/>
      </dsp:txXfrm>
    </dsp:sp>
    <dsp:sp modelId="{671D4943-EB7E-4421-9B0C-ACBB59AFDEF0}">
      <dsp:nvSpPr>
        <dsp:cNvPr id="0" name=""/>
        <dsp:cNvSpPr/>
      </dsp:nvSpPr>
      <dsp:spPr>
        <a:xfrm>
          <a:off x="6642378" y="2380311"/>
          <a:ext cx="562520" cy="658043"/>
        </a:xfrm>
        <a:prstGeom prst="rightArrow">
          <a:avLst>
            <a:gd name="adj1" fmla="val 60000"/>
            <a:gd name="adj2" fmla="val 5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it-IT" sz="2800" kern="1200"/>
        </a:p>
      </dsp:txBody>
      <dsp:txXfrm>
        <a:off x="6642378" y="2511920"/>
        <a:ext cx="393764" cy="394825"/>
      </dsp:txXfrm>
    </dsp:sp>
    <dsp:sp modelId="{9601BFB6-C7DF-448D-9D18-C2FB8136AC59}">
      <dsp:nvSpPr>
        <dsp:cNvPr id="0" name=""/>
        <dsp:cNvSpPr/>
      </dsp:nvSpPr>
      <dsp:spPr>
        <a:xfrm>
          <a:off x="7438398" y="1913313"/>
          <a:ext cx="2653400" cy="1592040"/>
        </a:xfrm>
        <a:prstGeom prst="roundRect">
          <a:avLst>
            <a:gd name="adj" fmla="val 10000"/>
          </a:avLst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ctr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/>
            <a:t>C Code Interface</a:t>
          </a:r>
          <a:endParaRPr lang="it-IT" sz="3900" kern="1200" dirty="0"/>
        </a:p>
      </dsp:txBody>
      <dsp:txXfrm>
        <a:off x="7485027" y="1959942"/>
        <a:ext cx="2560142" cy="14987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jp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jp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ntestazion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3" name="Segnaposto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157864-C0C9-9E4E-BFB5-489B02F37048}" type="datetimeFigureOut">
              <a:rPr lang="it-IT" smtClean="0"/>
              <a:t>23/05/2024</a:t>
            </a:fld>
            <a:endParaRPr lang="it-IT" dirty="0"/>
          </a:p>
        </p:txBody>
      </p:sp>
      <p:sp>
        <p:nvSpPr>
          <p:cNvPr id="4" name="Segnaposto immagin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 dirty="0"/>
          </a:p>
        </p:txBody>
      </p:sp>
      <p:sp>
        <p:nvSpPr>
          <p:cNvPr id="5" name="Segnaposto not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 dirty="0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B43C0D-F044-E248-BA39-7D13DD087F5D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7794141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43C0D-F044-E248-BA39-7D13DD087F5D}" type="slidenum">
              <a:rPr lang="it-IT" smtClean="0"/>
              <a:t>6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656586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43C0D-F044-E248-BA39-7D13DD087F5D}" type="slidenum">
              <a:rPr lang="it-IT" smtClean="0"/>
              <a:t>7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886567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7B43C0D-F044-E248-BA39-7D13DD087F5D}" type="slidenum">
              <a:rPr lang="it-IT" smtClean="0"/>
              <a:t>8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08464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2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8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6.png"/><Relationship Id="rId1" Type="http://schemas.openxmlformats.org/officeDocument/2006/relationships/slideMaster" Target="../slideMasters/slideMaster8.xml"/><Relationship Id="rId4" Type="http://schemas.openxmlformats.org/officeDocument/2006/relationships/image" Target="../media/image12.png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9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12.pn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9.png"/><Relationship Id="rId1" Type="http://schemas.openxmlformats.org/officeDocument/2006/relationships/slideMaster" Target="../slideMasters/slideMaster10.xml"/><Relationship Id="rId4" Type="http://schemas.openxmlformats.org/officeDocument/2006/relationships/image" Target="../media/image12.png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21.png"/><Relationship Id="rId1" Type="http://schemas.openxmlformats.org/officeDocument/2006/relationships/slideMaster" Target="../slideMasters/slideMaster11.xml"/><Relationship Id="rId4" Type="http://schemas.openxmlformats.org/officeDocument/2006/relationships/image" Target="../media/image12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12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7.xml"/><Relationship Id="rId4" Type="http://schemas.openxmlformats.org/officeDocument/2006/relationships/image" Target="../media/image5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165216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>
            <a:extLst>
              <a:ext uri="{FF2B5EF4-FFF2-40B4-BE49-F238E27FC236}">
                <a16:creationId xmlns:a16="http://schemas.microsoft.com/office/drawing/2014/main" id="{D02D1B62-02BA-99C1-1552-C16BBCE4687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373337" cy="6960002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85E559E-4B0D-40A1-1E5E-9BB7905BF66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0822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27638E5-25E4-90B7-65D4-CCBA367D66F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08607" y="6244943"/>
            <a:ext cx="2149004" cy="547200"/>
          </a:xfrm>
          <a:prstGeom prst="rect">
            <a:avLst/>
          </a:prstGeom>
        </p:spPr>
      </p:pic>
      <p:sp>
        <p:nvSpPr>
          <p:cNvPr id="5" name="Segnaposto immagine 6">
            <a:extLst>
              <a:ext uri="{FF2B5EF4-FFF2-40B4-BE49-F238E27FC236}">
                <a16:creationId xmlns:a16="http://schemas.microsoft.com/office/drawing/2014/main" id="{A6BD4A90-60A5-2E62-1468-995A148F8A9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8034" y="1214500"/>
            <a:ext cx="4507605" cy="4937137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2D1ACB50-631C-BC2A-F855-18FB24ACC3D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651620" y="1214501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endParaRPr lang="it-IT"/>
          </a:p>
        </p:txBody>
      </p:sp>
      <p:sp>
        <p:nvSpPr>
          <p:cNvPr id="14" name="Titolo 1">
            <a:extLst>
              <a:ext uri="{FF2B5EF4-FFF2-40B4-BE49-F238E27FC236}">
                <a16:creationId xmlns:a16="http://schemas.microsoft.com/office/drawing/2014/main" id="{83C30537-BF88-FDF1-7824-C42C55E477A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496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tx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16924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8651604-D211-A846-F479-E0E1ED97977B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4" name="Segnaposto immagine 2">
            <a:extLst>
              <a:ext uri="{FF2B5EF4-FFF2-40B4-BE49-F238E27FC236}">
                <a16:creationId xmlns:a16="http://schemas.microsoft.com/office/drawing/2014/main" id="{D819223E-6ED5-BC9B-C860-21D56939C145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06844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CB20506A-511D-20A9-C7E3-98AF1006119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49639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D3BDFBA7-0B6A-E4B4-1BEA-4408A732DA6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50153" y="6245170"/>
            <a:ext cx="2148114" cy="546973"/>
          </a:xfrm>
          <a:prstGeom prst="rect">
            <a:avLst/>
          </a:prstGeom>
        </p:spPr>
      </p:pic>
      <p:pic>
        <p:nvPicPr>
          <p:cNvPr id="8" name="Immagine 7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7E38C21D-70F8-589C-4B62-FF745FBA605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44320" y="-22783"/>
            <a:ext cx="2148114" cy="719921"/>
          </a:xfrm>
          <a:prstGeom prst="rect">
            <a:avLst/>
          </a:prstGeom>
        </p:spPr>
      </p:pic>
      <p:sp>
        <p:nvSpPr>
          <p:cNvPr id="9" name="Titolo 1">
            <a:extLst>
              <a:ext uri="{FF2B5EF4-FFF2-40B4-BE49-F238E27FC236}">
                <a16:creationId xmlns:a16="http://schemas.microsoft.com/office/drawing/2014/main" id="{94BB71DA-1582-7CD2-ACBF-96349B30EFDA}"/>
              </a:ext>
            </a:extLst>
          </p:cNvPr>
          <p:cNvSpPr txBox="1">
            <a:spLocks/>
          </p:cNvSpPr>
          <p:nvPr userDrawn="1"/>
        </p:nvSpPr>
        <p:spPr>
          <a:xfrm>
            <a:off x="3360175" y="178676"/>
            <a:ext cx="5471650" cy="849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10" name="Titolo 1">
            <a:extLst>
              <a:ext uri="{FF2B5EF4-FFF2-40B4-BE49-F238E27FC236}">
                <a16:creationId xmlns:a16="http://schemas.microsoft.com/office/drawing/2014/main" id="{C7963BB7-64B7-5944-BC97-E6F55AEB9D4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175" y="136368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  <a:latin typeface="Microgramma D Extended" pitchFamily="2" charset="77"/>
              </a:rPr>
              <a:t>Titolo</a:t>
            </a:r>
            <a:endParaRPr lang="it-IT"/>
          </a:p>
        </p:txBody>
      </p:sp>
      <p:sp>
        <p:nvSpPr>
          <p:cNvPr id="11" name="Segnaposto testo 7">
            <a:extLst>
              <a:ext uri="{FF2B5EF4-FFF2-40B4-BE49-F238E27FC236}">
                <a16:creationId xmlns:a16="http://schemas.microsoft.com/office/drawing/2014/main" id="{89DAA7A5-A849-F9AD-FA6F-8D37BAB37EA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2475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2E300876-06A0-2002-C9E4-4B42E03F5A2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8761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5" name="Segnaposto testo 7">
            <a:extLst>
              <a:ext uri="{FF2B5EF4-FFF2-40B4-BE49-F238E27FC236}">
                <a16:creationId xmlns:a16="http://schemas.microsoft.com/office/drawing/2014/main" id="{81D9EF87-91E3-4146-7A12-52CC3C24891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45047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</p:spTree>
    <p:extLst>
      <p:ext uri="{BB962C8B-B14F-4D97-AF65-F5344CB8AC3E}">
        <p14:creationId xmlns:p14="http://schemas.microsoft.com/office/powerpoint/2010/main" val="24155646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 descr="Immagine che contiene linea, Carminio, Elementi grafici, design&#10;&#10;Descrizione generata automaticamente">
            <a:extLst>
              <a:ext uri="{FF2B5EF4-FFF2-40B4-BE49-F238E27FC236}">
                <a16:creationId xmlns:a16="http://schemas.microsoft.com/office/drawing/2014/main" id="{664F975E-94CE-F4F2-E095-692814FFA8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-1" y="0"/>
            <a:ext cx="12346329" cy="694481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649304AE-5DF4-FF0C-855F-B05DB25E1D6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654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988D95F2-A39B-38CA-5C2C-E07327ED8FFF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13219" y="6244943"/>
            <a:ext cx="2149004" cy="547200"/>
          </a:xfrm>
          <a:prstGeom prst="rect">
            <a:avLst/>
          </a:prstGeom>
        </p:spPr>
      </p:pic>
      <p:sp>
        <p:nvSpPr>
          <p:cNvPr id="4" name="Segnaposto immagine 2">
            <a:extLst>
              <a:ext uri="{FF2B5EF4-FFF2-40B4-BE49-F238E27FC236}">
                <a16:creationId xmlns:a16="http://schemas.microsoft.com/office/drawing/2014/main" id="{899F70B8-1482-02A4-F749-957594E0D7E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52475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5" name="Segnaposto immagine 2">
            <a:extLst>
              <a:ext uri="{FF2B5EF4-FFF2-40B4-BE49-F238E27FC236}">
                <a16:creationId xmlns:a16="http://schemas.microsoft.com/office/drawing/2014/main" id="{309EBA85-F896-8B65-8E6F-370AE01D0CD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06844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6" name="Segnaposto immagine 2">
            <a:extLst>
              <a:ext uri="{FF2B5EF4-FFF2-40B4-BE49-F238E27FC236}">
                <a16:creationId xmlns:a16="http://schemas.microsoft.com/office/drawing/2014/main" id="{0E042D38-EEFF-098C-9393-6C371C5BEAA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49639" y="1793875"/>
            <a:ext cx="2986088" cy="2986088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D307CFEF-349E-C3EA-8635-5F98FFD9DC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52475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3" name="Segnaposto testo 7">
            <a:extLst>
              <a:ext uri="{FF2B5EF4-FFF2-40B4-BE49-F238E27FC236}">
                <a16:creationId xmlns:a16="http://schemas.microsoft.com/office/drawing/2014/main" id="{00D92504-0C04-5EDA-CD88-EFCDB6F7BB4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598761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69FDC13D-7830-FA07-C960-4B5B36ECB41F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445047" y="5205808"/>
            <a:ext cx="2986088" cy="1039362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2FA34B30-5CCD-3E90-96B8-138C7B16B16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37338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tx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537269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2">
            <a:extLst>
              <a:ext uri="{FF2B5EF4-FFF2-40B4-BE49-F238E27FC236}">
                <a16:creationId xmlns:a16="http://schemas.microsoft.com/office/drawing/2014/main" id="{6EE5FD15-69B8-9DD0-73A2-7719F80F7A26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08609" y="1636428"/>
            <a:ext cx="6353758" cy="3322175"/>
          </a:xfrm>
        </p:spPr>
        <p:txBody>
          <a:bodyPr/>
          <a:lstStyle/>
          <a:p>
            <a:endParaRPr lang="it-IT" dirty="0"/>
          </a:p>
        </p:txBody>
      </p:sp>
      <p:pic>
        <p:nvPicPr>
          <p:cNvPr id="6" name="Immagine 5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38D62208-A411-83A5-2E63-0BA999C4D7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23283" y="6245170"/>
            <a:ext cx="2148114" cy="546973"/>
          </a:xfrm>
          <a:prstGeom prst="rect">
            <a:avLst/>
          </a:prstGeom>
        </p:spPr>
      </p:pic>
      <p:pic>
        <p:nvPicPr>
          <p:cNvPr id="7" name="Immagine 6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8FCD624F-962E-AEA2-274A-9981E3AC707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82550" y="-22783"/>
            <a:ext cx="2148114" cy="719921"/>
          </a:xfrm>
          <a:prstGeom prst="rect">
            <a:avLst/>
          </a:prstGeom>
        </p:spPr>
      </p:pic>
      <p:sp>
        <p:nvSpPr>
          <p:cNvPr id="14" name="Segnaposto testo 7">
            <a:extLst>
              <a:ext uri="{FF2B5EF4-FFF2-40B4-BE49-F238E27FC236}">
                <a16:creationId xmlns:a16="http://schemas.microsoft.com/office/drawing/2014/main" id="{54D5A942-2A59-5BE8-2443-2F799087A79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4867" y="1636428"/>
            <a:ext cx="4699402" cy="4227343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5" name="Titolo 1">
            <a:extLst>
              <a:ext uri="{FF2B5EF4-FFF2-40B4-BE49-F238E27FC236}">
                <a16:creationId xmlns:a16="http://schemas.microsoft.com/office/drawing/2014/main" id="{732EDB2B-E734-E2B8-AC96-4220A4FD95E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4867" y="569275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632639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magine 5">
            <a:extLst>
              <a:ext uri="{FF2B5EF4-FFF2-40B4-BE49-F238E27FC236}">
                <a16:creationId xmlns:a16="http://schemas.microsoft.com/office/drawing/2014/main" id="{382D2843-80B8-DC7D-08A1-E062F305F30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3E083E9F-A7F6-1E52-62DB-21515B4C3CFD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070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A8BE6644-0C0F-0C49-8D76-4A5C8542474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54819" y="6244943"/>
            <a:ext cx="2149004" cy="547200"/>
          </a:xfrm>
          <a:prstGeom prst="rect">
            <a:avLst/>
          </a:prstGeom>
        </p:spPr>
      </p:pic>
      <p:sp>
        <p:nvSpPr>
          <p:cNvPr id="10" name="Segnaposto immagine 2">
            <a:extLst>
              <a:ext uri="{FF2B5EF4-FFF2-40B4-BE49-F238E27FC236}">
                <a16:creationId xmlns:a16="http://schemas.microsoft.com/office/drawing/2014/main" id="{08500231-2D74-9C08-FDCB-18526D1B9637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08609" y="1636428"/>
            <a:ext cx="6353758" cy="3322175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6" name="Segnaposto testo 7">
            <a:extLst>
              <a:ext uri="{FF2B5EF4-FFF2-40B4-BE49-F238E27FC236}">
                <a16:creationId xmlns:a16="http://schemas.microsoft.com/office/drawing/2014/main" id="{B664A6F2-FE42-5BBC-3113-81347C3F1E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34867" y="1636428"/>
            <a:ext cx="4699402" cy="4227343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7" name="Titolo 1">
            <a:extLst>
              <a:ext uri="{FF2B5EF4-FFF2-40B4-BE49-F238E27FC236}">
                <a16:creationId xmlns:a16="http://schemas.microsoft.com/office/drawing/2014/main" id="{5B58B21D-3EBB-5C72-8278-052F872B7F0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34867" y="569275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31994902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bandiera, design&#10;&#10;Descrizione generata automaticamente con attendibilità media">
            <a:extLst>
              <a:ext uri="{FF2B5EF4-FFF2-40B4-BE49-F238E27FC236}">
                <a16:creationId xmlns:a16="http://schemas.microsoft.com/office/drawing/2014/main" id="{6CAC7D5B-F273-AA78-C3BA-FD43D28A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6B3F0E9A-9FE3-F246-09F6-C7E80B9E4787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654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87C4F7D6-8A1A-27B7-5BE0-ABF330543162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13219" y="6244943"/>
            <a:ext cx="2149004" cy="547200"/>
          </a:xfrm>
          <a:prstGeom prst="rect">
            <a:avLst/>
          </a:prstGeom>
        </p:spPr>
      </p:pic>
      <p:sp>
        <p:nvSpPr>
          <p:cNvPr id="7" name="Segnaposto testo 7">
            <a:extLst>
              <a:ext uri="{FF2B5EF4-FFF2-40B4-BE49-F238E27FC236}">
                <a16:creationId xmlns:a16="http://schemas.microsoft.com/office/drawing/2014/main" id="{25261E22-3C96-84F4-A568-0EFF8AF56F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2177143" y="1243529"/>
            <a:ext cx="8088291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endParaRPr lang="it-IT"/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3CC7F456-3E9E-FB89-E971-8C8329FB4FC0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175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tx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1983401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olo 1">
            <a:extLst>
              <a:ext uri="{FF2B5EF4-FFF2-40B4-BE49-F238E27FC236}">
                <a16:creationId xmlns:a16="http://schemas.microsoft.com/office/drawing/2014/main" id="{A7A3880C-4907-3463-3984-02B4E1B5EDE3}"/>
              </a:ext>
            </a:extLst>
          </p:cNvPr>
          <p:cNvSpPr txBox="1">
            <a:spLocks/>
          </p:cNvSpPr>
          <p:nvPr userDrawn="1"/>
        </p:nvSpPr>
        <p:spPr>
          <a:xfrm>
            <a:off x="3360175" y="178676"/>
            <a:ext cx="5471650" cy="849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B3447663-281D-0ED8-DA33-B90F232BEC4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2177143" y="1243529"/>
            <a:ext cx="8088291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9" name="Titolo 1">
            <a:extLst>
              <a:ext uri="{FF2B5EF4-FFF2-40B4-BE49-F238E27FC236}">
                <a16:creationId xmlns:a16="http://schemas.microsoft.com/office/drawing/2014/main" id="{66E9E23C-257D-D104-937E-E4188D43DAB2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360175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/>
              <a:t>Titolo</a:t>
            </a:r>
          </a:p>
        </p:txBody>
      </p:sp>
    </p:spTree>
    <p:extLst>
      <p:ext uri="{BB962C8B-B14F-4D97-AF65-F5344CB8AC3E}">
        <p14:creationId xmlns:p14="http://schemas.microsoft.com/office/powerpoint/2010/main" val="8073310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1">
            <a:extLst>
              <a:ext uri="{FF2B5EF4-FFF2-40B4-BE49-F238E27FC236}">
                <a16:creationId xmlns:a16="http://schemas.microsoft.com/office/drawing/2014/main" id="{0EA6CA14-3ACB-59DE-A132-BA43809E04B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25305996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design&#10;&#10;Descrizione generata automaticamente con attendibilità bassa">
            <a:extLst>
              <a:ext uri="{FF2B5EF4-FFF2-40B4-BE49-F238E27FC236}">
                <a16:creationId xmlns:a16="http://schemas.microsoft.com/office/drawing/2014/main" id="{5BFD4D4F-6D17-A8C0-E63F-DFEF02E52D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2" name="Immagine 1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2775A9C1-8522-3A7E-07E2-6006E37057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922534" y="103126"/>
            <a:ext cx="1835004" cy="473398"/>
          </a:xfrm>
          <a:prstGeom prst="rect">
            <a:avLst/>
          </a:prstGeom>
        </p:spPr>
      </p:pic>
      <p:pic>
        <p:nvPicPr>
          <p:cNvPr id="3" name="Immagine 2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640D79A5-D931-FEBD-6F7B-21328E5F386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681968" y="103126"/>
            <a:ext cx="2149004" cy="547200"/>
          </a:xfrm>
          <a:prstGeom prst="rect">
            <a:avLst/>
          </a:prstGeom>
        </p:spPr>
      </p:pic>
      <p:sp>
        <p:nvSpPr>
          <p:cNvPr id="6" name="Titolo 1">
            <a:extLst>
              <a:ext uri="{FF2B5EF4-FFF2-40B4-BE49-F238E27FC236}">
                <a16:creationId xmlns:a16="http://schemas.microsoft.com/office/drawing/2014/main" id="{04C5928C-F483-2F04-FDB0-FE0D596433B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4500" baseline="0"/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4736864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98515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156174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yout personalizza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7174E419-B60E-6BEE-8F00-CFC289DA41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data 2">
            <a:extLst>
              <a:ext uri="{FF2B5EF4-FFF2-40B4-BE49-F238E27FC236}">
                <a16:creationId xmlns:a16="http://schemas.microsoft.com/office/drawing/2014/main" id="{253B7AF4-8EB9-8B96-195E-F25E6D992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CE9AC3-6979-8546-A2BB-92D2940099C0}" type="datetimeFigureOut">
              <a:rPr lang="it-IT" smtClean="0"/>
              <a:t>23/05/2024</a:t>
            </a:fld>
            <a:endParaRPr lang="it-IT" dirty="0"/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3208C541-F661-DE61-7393-03EABCA498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5" name="Segnaposto numero diapositiva 4">
            <a:extLst>
              <a:ext uri="{FF2B5EF4-FFF2-40B4-BE49-F238E27FC236}">
                <a16:creationId xmlns:a16="http://schemas.microsoft.com/office/drawing/2014/main" id="{F785119C-D4B9-3E86-4188-6B9D10B994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2302F-6FC4-324F-95EB-4BDA1DC874F4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9213190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0878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egnaposto data 3">
            <a:extLst>
              <a:ext uri="{FF2B5EF4-FFF2-40B4-BE49-F238E27FC236}">
                <a16:creationId xmlns:a16="http://schemas.microsoft.com/office/drawing/2014/main" id="{A45A79E1-5280-4C19-E0A9-68140241104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A9E72465-FAAE-6742-BC2D-1AAC45DA1ED7}" type="datetimeFigureOut">
              <a:rPr lang="it-IT" smtClean="0"/>
              <a:t>23/05/2024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0E53EE4-80CA-36F3-63BA-75CE3E39F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7EEFBA69-0C96-66AC-489B-70B0662471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1F10C2E0-D6EA-3949-B9DD-A9EEB1854971}" type="slidenum">
              <a:rPr lang="it-IT" smtClean="0"/>
              <a:t>‹#›</a:t>
            </a:fld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6842515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egnaposto immagine 6">
            <a:extLst>
              <a:ext uri="{FF2B5EF4-FFF2-40B4-BE49-F238E27FC236}">
                <a16:creationId xmlns:a16="http://schemas.microsoft.com/office/drawing/2014/main" id="{3B236199-16A6-CF2E-1CFC-44301854DA2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1865" y="1272974"/>
            <a:ext cx="4507605" cy="4857370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8" name="Segnaposto testo 7">
            <a:extLst>
              <a:ext uri="{FF2B5EF4-FFF2-40B4-BE49-F238E27FC236}">
                <a16:creationId xmlns:a16="http://schemas.microsoft.com/office/drawing/2014/main" id="{D305520D-A280-9BB8-6A4E-8443622F278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8248" y="1272974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pic>
        <p:nvPicPr>
          <p:cNvPr id="9" name="Immagine 8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0777C2E0-8173-E047-3D6F-B4E40348DC6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266878" y="6245170"/>
            <a:ext cx="2148114" cy="546973"/>
          </a:xfrm>
          <a:prstGeom prst="rect">
            <a:avLst/>
          </a:prstGeom>
        </p:spPr>
      </p:pic>
      <p:pic>
        <p:nvPicPr>
          <p:cNvPr id="10" name="Immagine 9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C846C764-132A-309C-9E2E-B5D2477E54A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161045" y="-22783"/>
            <a:ext cx="2148114" cy="719921"/>
          </a:xfrm>
          <a:prstGeom prst="rect">
            <a:avLst/>
          </a:prstGeom>
        </p:spPr>
      </p:pic>
      <p:sp>
        <p:nvSpPr>
          <p:cNvPr id="11" name="Titolo 1">
            <a:extLst>
              <a:ext uri="{FF2B5EF4-FFF2-40B4-BE49-F238E27FC236}">
                <a16:creationId xmlns:a16="http://schemas.microsoft.com/office/drawing/2014/main" id="{A99AFCB4-7E7F-39E9-27CC-E2BBA240FDF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96872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7C656C2F-30B8-9E51-D906-A93A8B9215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1"/>
            <a:ext cx="12362223" cy="6953750"/>
          </a:xfrm>
          <a:prstGeom prst="rect">
            <a:avLst/>
          </a:prstGeom>
        </p:spPr>
      </p:pic>
      <p:pic>
        <p:nvPicPr>
          <p:cNvPr id="4" name="Immagine 3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10ED6395-06B5-7341-D4CA-AD9DF61AAC3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265434" y="103126"/>
            <a:ext cx="1835004" cy="473398"/>
          </a:xfrm>
          <a:prstGeom prst="rect">
            <a:avLst/>
          </a:prstGeom>
        </p:spPr>
      </p:pic>
      <p:pic>
        <p:nvPicPr>
          <p:cNvPr id="6" name="Immagine 5" descr="Immagine che contiene nero, oscurità&#10;&#10;Descrizione generata automaticamente">
            <a:extLst>
              <a:ext uri="{FF2B5EF4-FFF2-40B4-BE49-F238E27FC236}">
                <a16:creationId xmlns:a16="http://schemas.microsoft.com/office/drawing/2014/main" id="{580D2FF2-1BF9-0C55-59CB-544C9BBB4E56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213219" y="6352517"/>
            <a:ext cx="2149004" cy="547200"/>
          </a:xfrm>
          <a:prstGeom prst="rect">
            <a:avLst/>
          </a:prstGeom>
        </p:spPr>
      </p:pic>
      <p:sp>
        <p:nvSpPr>
          <p:cNvPr id="8" name="Segnaposto immagine 6">
            <a:extLst>
              <a:ext uri="{FF2B5EF4-FFF2-40B4-BE49-F238E27FC236}">
                <a16:creationId xmlns:a16="http://schemas.microsoft.com/office/drawing/2014/main" id="{16860672-2430-705F-1803-54689BCF76D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31865" y="1272974"/>
            <a:ext cx="4507605" cy="4857370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8" name="Titolo 1">
            <a:extLst>
              <a:ext uri="{FF2B5EF4-FFF2-40B4-BE49-F238E27FC236}">
                <a16:creationId xmlns:a16="http://schemas.microsoft.com/office/drawing/2014/main" id="{EA27155A-DD03-AE00-7622-48A6AB025AE3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12124" y="178676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tx1">
                    <a:lumMod val="85000"/>
                    <a:lumOff val="15000"/>
                  </a:schemeClr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sz="4500" baseline="0"/>
              <a:t>Titolo</a:t>
            </a:r>
            <a:endParaRPr lang="it-IT"/>
          </a:p>
        </p:txBody>
      </p:sp>
      <p:sp>
        <p:nvSpPr>
          <p:cNvPr id="19" name="Segnaposto testo 7">
            <a:extLst>
              <a:ext uri="{FF2B5EF4-FFF2-40B4-BE49-F238E27FC236}">
                <a16:creationId xmlns:a16="http://schemas.microsoft.com/office/drawing/2014/main" id="{2874619F-10E9-78F7-595F-02A70DD0FB7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898248" y="1272974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tx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 baseline="0">
                <a:solidFill>
                  <a:schemeClr val="tx1"/>
                </a:solidFill>
                <a:latin typeface="Indivisible" panose="020B0503000000020004" pitchFamily="34" charset="77"/>
              </a:rPr>
              <a:t>Testo</a:t>
            </a:r>
          </a:p>
        </p:txBody>
      </p:sp>
    </p:spTree>
    <p:extLst>
      <p:ext uri="{BB962C8B-B14F-4D97-AF65-F5344CB8AC3E}">
        <p14:creationId xmlns:p14="http://schemas.microsoft.com/office/powerpoint/2010/main" val="1211045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magine 8">
            <a:extLst>
              <a:ext uri="{FF2B5EF4-FFF2-40B4-BE49-F238E27FC236}">
                <a16:creationId xmlns:a16="http://schemas.microsoft.com/office/drawing/2014/main" id="{7BF4751E-B31B-D863-DBB7-661E17C2282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-22783"/>
            <a:ext cx="12357232" cy="6858073"/>
          </a:xfrm>
          <a:prstGeom prst="rect">
            <a:avLst/>
          </a:prstGeom>
        </p:spPr>
      </p:pic>
      <p:pic>
        <p:nvPicPr>
          <p:cNvPr id="4" name="Immagine 3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989CF3C7-75D7-B29F-FCBE-70992431B922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3283" y="6245170"/>
            <a:ext cx="2148114" cy="546973"/>
          </a:xfrm>
          <a:prstGeom prst="rect">
            <a:avLst/>
          </a:prstGeom>
        </p:spPr>
      </p:pic>
      <p:pic>
        <p:nvPicPr>
          <p:cNvPr id="6" name="Immagine 5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0AD49D5F-6A3A-4C29-82DF-FEBCDCD4E2AC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82550" y="-22783"/>
            <a:ext cx="2148114" cy="719921"/>
          </a:xfrm>
          <a:prstGeom prst="rect">
            <a:avLst/>
          </a:prstGeom>
        </p:spPr>
      </p:pic>
      <p:sp>
        <p:nvSpPr>
          <p:cNvPr id="7" name="Segnaposto immagine 6">
            <a:extLst>
              <a:ext uri="{FF2B5EF4-FFF2-40B4-BE49-F238E27FC236}">
                <a16:creationId xmlns:a16="http://schemas.microsoft.com/office/drawing/2014/main" id="{BF21FF8E-79D1-6164-4292-028947EF91A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28034" y="1214501"/>
            <a:ext cx="4507605" cy="4937137"/>
          </a:xfrm>
        </p:spPr>
        <p:txBody>
          <a:bodyPr/>
          <a:lstStyle/>
          <a:p>
            <a:endParaRPr lang="it-IT" dirty="0"/>
          </a:p>
        </p:txBody>
      </p:sp>
      <p:sp>
        <p:nvSpPr>
          <p:cNvPr id="11" name="Titolo 1">
            <a:extLst>
              <a:ext uri="{FF2B5EF4-FFF2-40B4-BE49-F238E27FC236}">
                <a16:creationId xmlns:a16="http://schemas.microsoft.com/office/drawing/2014/main" id="{29F9C224-D44D-9CEF-483D-785591E27D7B}"/>
              </a:ext>
            </a:extLst>
          </p:cNvPr>
          <p:cNvSpPr txBox="1">
            <a:spLocks/>
          </p:cNvSpPr>
          <p:nvPr userDrawn="1"/>
        </p:nvSpPr>
        <p:spPr>
          <a:xfrm>
            <a:off x="5651620" y="178676"/>
            <a:ext cx="5471650" cy="849908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bg2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it-IT" dirty="0"/>
          </a:p>
        </p:txBody>
      </p:sp>
      <p:sp>
        <p:nvSpPr>
          <p:cNvPr id="12" name="Segnaposto testo 7">
            <a:extLst>
              <a:ext uri="{FF2B5EF4-FFF2-40B4-BE49-F238E27FC236}">
                <a16:creationId xmlns:a16="http://schemas.microsoft.com/office/drawing/2014/main" id="{ADAAF31F-B00D-75B9-F3FE-E3C19696239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651620" y="1214501"/>
            <a:ext cx="4699402" cy="3252788"/>
          </a:xfrm>
        </p:spPr>
        <p:txBody>
          <a:bodyPr/>
          <a:lstStyle>
            <a:lvl1pPr marL="0" indent="0">
              <a:buNone/>
              <a:defRPr baseline="0">
                <a:solidFill>
                  <a:schemeClr val="bg1"/>
                </a:solidFill>
                <a:latin typeface="Indivisible" panose="020B0503000000020004" pitchFamily="34" charset="77"/>
              </a:defRPr>
            </a:lvl1pPr>
          </a:lstStyle>
          <a:p>
            <a:pPr lvl="0"/>
            <a:r>
              <a:rPr lang="it-IT"/>
              <a:t>Testo</a:t>
            </a:r>
          </a:p>
        </p:txBody>
      </p:sp>
      <p:sp>
        <p:nvSpPr>
          <p:cNvPr id="13" name="Titolo 1">
            <a:extLst>
              <a:ext uri="{FF2B5EF4-FFF2-40B4-BE49-F238E27FC236}">
                <a16:creationId xmlns:a16="http://schemas.microsoft.com/office/drawing/2014/main" id="{34E91391-89C4-1C20-AD29-EB611E0EA55C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5265496" y="120203"/>
            <a:ext cx="5471650" cy="849908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500" baseline="0">
                <a:solidFill>
                  <a:schemeClr val="bg1"/>
                </a:solidFill>
                <a:latin typeface="Microgramma D Extended" pitchFamily="2" charset="77"/>
              </a:defRPr>
            </a:lvl1pPr>
          </a:lstStyle>
          <a:p>
            <a:pPr marL="0" marR="0" lvl="0" indent="0" algn="ctr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baseline="0">
                <a:solidFill>
                  <a:schemeClr val="bg1"/>
                </a:solidFill>
                <a:latin typeface="Microgramma D Extended" pitchFamily="2" charset="77"/>
              </a:rPr>
              <a:t>Titolo</a:t>
            </a:r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40403717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10.xml.rels><?xml version="1.0" encoding="UTF-8" standalone="yes"?>
<Relationships xmlns="http://schemas.openxmlformats.org/package/2006/relationships"><Relationship Id="rId3" Type="http://schemas.openxmlformats.org/officeDocument/2006/relationships/theme" Target="../theme/theme10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18.png"/></Relationships>
</file>

<file path=ppt/slideMasters/_rels/slideMaster1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1.xml"/><Relationship Id="rId2" Type="http://schemas.openxmlformats.org/officeDocument/2006/relationships/slideLayout" Target="../slideLayouts/slideLayout18.xml"/><Relationship Id="rId1" Type="http://schemas.openxmlformats.org/officeDocument/2006/relationships/slideLayout" Target="../slideLayouts/slideLayout17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20.png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theme" Target="../theme/theme6.xml"/><Relationship Id="rId1" Type="http://schemas.openxmlformats.org/officeDocument/2006/relationships/slideLayout" Target="../slideLayouts/slideLayout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5.png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theme" Target="../theme/theme7.xml"/><Relationship Id="rId4" Type="http://schemas.openxmlformats.org/officeDocument/2006/relationships/slideLayout" Target="../slideLayouts/slideLayout10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theme" Target="../theme/theme8.xml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theme" Target="../theme/theme9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image" Target="../media/image1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aria aperta, ruota, Pista, strada&#10;&#10;Descrizione generata automaticamente">
            <a:extLst>
              <a:ext uri="{FF2B5EF4-FFF2-40B4-BE49-F238E27FC236}">
                <a16:creationId xmlns:a16="http://schemas.microsoft.com/office/drawing/2014/main" id="{273C31C4-3090-318F-259E-F147C0162AE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0221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BCB68339-7DE2-1BC6-D0E7-AD751D1821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83C67D97-55B1-BAF0-4E5F-D0DDCEB765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EFF520D1-8A2F-059F-7012-A0A7BDDA4E3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F16DB8-082C-F84A-8AFC-1BF08371832F}" type="datetimeFigureOut">
              <a:rPr lang="it-IT" smtClean="0"/>
              <a:t>23/05/2024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A28A3C19-D8D0-B60A-F4B2-4871A6215BA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0B1219C4-FCC8-9FBB-36BB-F40BF555A1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06B696-D12F-EF47-8996-6253637B240D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8" name="Immagine 7" descr="Immagine che contiene arte&#10;&#10;Descrizione generata automaticamente con attendibilità bassa">
            <a:extLst>
              <a:ext uri="{FF2B5EF4-FFF2-40B4-BE49-F238E27FC236}">
                <a16:creationId xmlns:a16="http://schemas.microsoft.com/office/drawing/2014/main" id="{F86EB17C-423C-B996-AE28-A656D8242B2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" y="0"/>
            <a:ext cx="12357101" cy="6858000"/>
          </a:xfrm>
          <a:prstGeom prst="rect">
            <a:avLst/>
          </a:prstGeom>
        </p:spPr>
      </p:pic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78216A8B-8E14-0C51-BD10-7117CCA672D8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314819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9F930635-349B-272B-60FF-82758422E67C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208986" y="-22783"/>
            <a:ext cx="2148114" cy="7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2405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5" r:id="rId1"/>
    <p:sldLayoutId id="2147483746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35636121-4C27-D745-E098-3A6CDAF26F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51A0227-BDC8-9890-3372-D2776F28B4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73C1B0D6-977A-F214-0ECB-9584C94A2D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4F6D0A-BA68-2340-863D-E6E323CDD125}" type="datetimeFigureOut">
              <a:rPr lang="it-IT" smtClean="0"/>
              <a:t>23/05/2024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6C8BB9B3-04A3-03C4-58EE-FB54291A64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C8AD1B7-8F6D-0C58-6933-C7955334F0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7F1BD4-F23A-D947-89BA-76F3F72F353E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8" name="Immagine 7" descr="Immagine che contiene schermata, Carminio, bandiera&#10;&#10;Descrizione generata automaticamente">
            <a:extLst>
              <a:ext uri="{FF2B5EF4-FFF2-40B4-BE49-F238E27FC236}">
                <a16:creationId xmlns:a16="http://schemas.microsoft.com/office/drawing/2014/main" id="{C7399FBA-30A4-A5FE-6A0B-5D373FF8304A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-165101" y="0"/>
            <a:ext cx="12357101" cy="6858000"/>
          </a:xfrm>
          <a:prstGeom prst="rect">
            <a:avLst/>
          </a:prstGeom>
        </p:spPr>
      </p:pic>
      <p:pic>
        <p:nvPicPr>
          <p:cNvPr id="10" name="Immagine 9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F7B3EBCE-F402-45ED-1AD0-82BA7B454F52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7939721" y="190953"/>
            <a:ext cx="2380344" cy="606106"/>
          </a:xfrm>
          <a:prstGeom prst="rect">
            <a:avLst/>
          </a:prstGeom>
        </p:spPr>
      </p:pic>
      <p:pic>
        <p:nvPicPr>
          <p:cNvPr id="11" name="Immagine 10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AF6ED902-92BA-47CB-CAB6-8CBC87A117FE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066066" y="147412"/>
            <a:ext cx="1806620" cy="6054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5373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Carattere, design&#10;&#10;Descrizione generata automaticamente">
            <a:extLst>
              <a:ext uri="{FF2B5EF4-FFF2-40B4-BE49-F238E27FC236}">
                <a16:creationId xmlns:a16="http://schemas.microsoft.com/office/drawing/2014/main" id="{4A7C3D26-1940-90D8-CC9D-BA410E4AE98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82550" y="0"/>
            <a:ext cx="123571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4659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persona, aria aperta, rosso, veicolo&#10;&#10;Descrizione generata automaticamente">
            <a:extLst>
              <a:ext uri="{FF2B5EF4-FFF2-40B4-BE49-F238E27FC236}">
                <a16:creationId xmlns:a16="http://schemas.microsoft.com/office/drawing/2014/main" id="{690F19F6-1532-6C30-793C-0F309EB74405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Immagine 2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A50B6857-375F-0051-CB79-8D7186922697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7228115" y="208392"/>
            <a:ext cx="2830286" cy="720674"/>
          </a:xfrm>
          <a:prstGeom prst="rect">
            <a:avLst/>
          </a:prstGeom>
        </p:spPr>
      </p:pic>
      <p:pic>
        <p:nvPicPr>
          <p:cNvPr id="5" name="Immagine 4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1246980E-5A3C-751B-9507-DD217077A36C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9898743" y="164850"/>
            <a:ext cx="2148114" cy="719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31991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4EFBAED1-DF4E-2DD6-E70D-A50CFF6D07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CC328E0-5364-EE43-B7BC-28A0C707D1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19BC2092-4ACB-8D74-7DF9-5D077DB37F0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CE9AC3-6979-8546-A2BB-92D2940099C0}" type="datetimeFigureOut">
              <a:rPr lang="it-IT" smtClean="0"/>
              <a:t>23/05/2024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BB7661BC-3646-8777-C958-6415A892020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1A09243B-E10F-97BF-C7B9-1CF9B7BE68E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72302F-6FC4-324F-95EB-4BDA1DC874F4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10" name="Immagine 9" descr="Immagine che contiene ruota, macchina da corsa, veicolo, pneumatico&#10;&#10;Descrizione generata automaticamente">
            <a:extLst>
              <a:ext uri="{FF2B5EF4-FFF2-40B4-BE49-F238E27FC236}">
                <a16:creationId xmlns:a16="http://schemas.microsoft.com/office/drawing/2014/main" id="{9706D7F8-8843-EBC4-BB57-B4C25650413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2454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magine 2" descr="Immagine che contiene testo, schermata, design&#10;&#10;Descrizione generata automaticamente">
            <a:extLst>
              <a:ext uri="{FF2B5EF4-FFF2-40B4-BE49-F238E27FC236}">
                <a16:creationId xmlns:a16="http://schemas.microsoft.com/office/drawing/2014/main" id="{3BFE8977-A8B9-27EC-E031-4906C62D04F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14228"/>
            <a:ext cx="12217400" cy="6843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82823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Immagine 7" descr="Immagine che contiene testo, mappa, grafica&#10;&#10;Descrizione generata automaticamente">
            <a:extLst>
              <a:ext uri="{FF2B5EF4-FFF2-40B4-BE49-F238E27FC236}">
                <a16:creationId xmlns:a16="http://schemas.microsoft.com/office/drawing/2014/main" id="{603DD7AC-5CA4-243B-E8CF-A31B36FE0B7E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-58057"/>
            <a:ext cx="12385524" cy="69668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7904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508B5744-9336-2B2D-D7F6-9F7B3954D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B9BDED79-6089-6916-45BD-B905640978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8496CB69-6A55-30C2-267D-5BD94FECA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FC214CA-1D09-CF44-A7F9-5A2D296462E4}" type="datetimeFigureOut">
              <a:rPr lang="it-IT" smtClean="0"/>
              <a:t>23/05/2024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8C841513-CA5B-5B63-8BFA-8F75B67FE83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8C57506-830E-22E7-4756-BAF5CEE60B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167C90-CBE3-1F46-9BE8-B4D832EA4F43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599E51B3-5F79-058E-99CE-7144B20D145F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0213219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96A748B9-30B1-9C52-D956-D5DC30AE199C}"/>
              </a:ext>
            </a:extLst>
          </p:cNvPr>
          <p:cNvPicPr>
            <a:picLocks noChangeAspect="1"/>
          </p:cNvPicPr>
          <p:nvPr userDrawn="1"/>
        </p:nvPicPr>
        <p:blipFill>
          <a:blip r:embed="rId7"/>
          <a:stretch>
            <a:fillRect/>
          </a:stretch>
        </p:blipFill>
        <p:spPr>
          <a:xfrm>
            <a:off x="10107386" y="-22783"/>
            <a:ext cx="2148114" cy="719921"/>
          </a:xfrm>
          <a:prstGeom prst="rect">
            <a:avLst/>
          </a:prstGeom>
        </p:spPr>
      </p:pic>
      <p:pic>
        <p:nvPicPr>
          <p:cNvPr id="15" name="Immagine 14" descr="Immagine che contiene schermata, Carminio, bandiera&#10;&#10;Descrizione generata automaticamente">
            <a:extLst>
              <a:ext uri="{FF2B5EF4-FFF2-40B4-BE49-F238E27FC236}">
                <a16:creationId xmlns:a16="http://schemas.microsoft.com/office/drawing/2014/main" id="{FFFFFC0B-C5D4-73F8-D958-26F8C6B6C0D0}"/>
              </a:ext>
            </a:extLst>
          </p:cNvPr>
          <p:cNvPicPr>
            <a:picLocks noChangeAspect="1"/>
          </p:cNvPicPr>
          <p:nvPr userDrawn="1"/>
        </p:nvPicPr>
        <p:blipFill>
          <a:blip r:embed="rId8"/>
          <a:stretch>
            <a:fillRect/>
          </a:stretch>
        </p:blipFill>
        <p:spPr>
          <a:xfrm>
            <a:off x="-1" y="870"/>
            <a:ext cx="12361333" cy="68603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1571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1" r:id="rId2"/>
    <p:sldLayoutId id="2147483712" r:id="rId3"/>
    <p:sldLayoutId id="2147483713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7A23DD67-2B08-5303-A276-B513BD1B8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326920EC-7486-832F-A68D-35726957582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39DC125E-867B-04E8-90B7-58AF86B9BF6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68B5C-2B44-154D-9B55-231E1905DAFE}" type="datetimeFigureOut">
              <a:rPr lang="it-IT" smtClean="0"/>
              <a:t>23/05/2024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F273FCE3-EDE7-F2F5-0C5C-E9664B2671E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E36C743E-39A8-F67B-B490-8116D009DE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B1FF1-6093-1949-A1CB-B832228B685E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881BB9C8-CC71-4F2B-36F3-8C9C9B2314A5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0314819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E87960A4-38E3-A616-7420-1C67AADDC62B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10208986" y="-22783"/>
            <a:ext cx="2148114" cy="719921"/>
          </a:xfrm>
          <a:prstGeom prst="rect">
            <a:avLst/>
          </a:prstGeom>
        </p:spPr>
      </p:pic>
      <p:pic>
        <p:nvPicPr>
          <p:cNvPr id="11" name="Immagine 10" descr="Immagine che contiene schermata, Elementi grafici, linea, Policromia&#10;&#10;Descrizione generata automaticamente">
            <a:extLst>
              <a:ext uri="{FF2B5EF4-FFF2-40B4-BE49-F238E27FC236}">
                <a16:creationId xmlns:a16="http://schemas.microsoft.com/office/drawing/2014/main" id="{39C8CA79-746C-A87C-1E46-60D502DB8333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0" y="0"/>
            <a:ext cx="12398152" cy="6880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710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>
            <a:extLst>
              <a:ext uri="{FF2B5EF4-FFF2-40B4-BE49-F238E27FC236}">
                <a16:creationId xmlns:a16="http://schemas.microsoft.com/office/drawing/2014/main" id="{6DD89466-6BCB-B82B-90F1-6A1AD8B559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it-IT"/>
              <a:t>Fare clic per modificare lo stile del titolo dello schema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AEC66E85-A9BF-50F3-6708-2AF7A079A9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/>
              <a:t>Fare clic per modificare gli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>
            <a:extLst>
              <a:ext uri="{FF2B5EF4-FFF2-40B4-BE49-F238E27FC236}">
                <a16:creationId xmlns:a16="http://schemas.microsoft.com/office/drawing/2014/main" id="{D2FA8997-CA9B-4A33-6487-E8839215C1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EDCBA2-7004-4646-95F1-656621A19300}" type="datetimeFigureOut">
              <a:rPr lang="it-IT" smtClean="0"/>
              <a:t>23/05/2024</a:t>
            </a:fld>
            <a:endParaRPr lang="it-IT" dirty="0"/>
          </a:p>
        </p:txBody>
      </p:sp>
      <p:sp>
        <p:nvSpPr>
          <p:cNvPr id="5" name="Segnaposto piè di pagina 4">
            <a:extLst>
              <a:ext uri="{FF2B5EF4-FFF2-40B4-BE49-F238E27FC236}">
                <a16:creationId xmlns:a16="http://schemas.microsoft.com/office/drawing/2014/main" id="{DC3041C1-ADA9-090D-4176-D47A2992719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it-IT" dirty="0"/>
          </a:p>
        </p:txBody>
      </p:sp>
      <p:sp>
        <p:nvSpPr>
          <p:cNvPr id="6" name="Segnaposto numero diapositiva 5">
            <a:extLst>
              <a:ext uri="{FF2B5EF4-FFF2-40B4-BE49-F238E27FC236}">
                <a16:creationId xmlns:a16="http://schemas.microsoft.com/office/drawing/2014/main" id="{63BC7A06-D490-E7E1-60C4-E69894BEBA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E672D6-89AB-3D4B-8A27-07EB42305644}" type="slidenum">
              <a:rPr lang="it-IT" smtClean="0"/>
              <a:t>‹#›</a:t>
            </a:fld>
            <a:endParaRPr lang="it-IT" dirty="0"/>
          </a:p>
        </p:txBody>
      </p:sp>
      <p:pic>
        <p:nvPicPr>
          <p:cNvPr id="7" name="Immagine 6" descr="Immagine che contiene testo, Carattere, logo, simbolo&#10;&#10;Descrizione generata automaticamente">
            <a:extLst>
              <a:ext uri="{FF2B5EF4-FFF2-40B4-BE49-F238E27FC236}">
                <a16:creationId xmlns:a16="http://schemas.microsoft.com/office/drawing/2014/main" id="{A8604D53-6BE7-5BAB-8E3E-B1F008BA984E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23283" y="6245170"/>
            <a:ext cx="2148114" cy="546973"/>
          </a:xfrm>
          <a:prstGeom prst="rect">
            <a:avLst/>
          </a:prstGeom>
        </p:spPr>
      </p:pic>
      <p:pic>
        <p:nvPicPr>
          <p:cNvPr id="9" name="Immagine 8" descr="Immagine che contiene testo, Carattere, Elementi grafici, logo&#10;&#10;Descrizione generata automaticamente">
            <a:extLst>
              <a:ext uri="{FF2B5EF4-FFF2-40B4-BE49-F238E27FC236}">
                <a16:creationId xmlns:a16="http://schemas.microsoft.com/office/drawing/2014/main" id="{001E62DF-7E7C-8989-09DF-4A9F155E3F36}"/>
              </a:ext>
            </a:extLst>
          </p:cNvPr>
          <p:cNvPicPr>
            <a:picLocks noChangeAspect="1"/>
          </p:cNvPicPr>
          <p:nvPr userDrawn="1"/>
        </p:nvPicPr>
        <p:blipFill>
          <a:blip r:embed="rId5"/>
          <a:stretch>
            <a:fillRect/>
          </a:stretch>
        </p:blipFill>
        <p:spPr>
          <a:xfrm>
            <a:off x="-82550" y="-22783"/>
            <a:ext cx="2148114" cy="719921"/>
          </a:xfrm>
          <a:prstGeom prst="rect">
            <a:avLst/>
          </a:prstGeom>
        </p:spPr>
      </p:pic>
      <p:pic>
        <p:nvPicPr>
          <p:cNvPr id="15" name="Immagine 14" descr="Immagine che contiene schermata, bandiera, Carminio, linea&#10;&#10;Descrizione generata automaticamente">
            <a:extLst>
              <a:ext uri="{FF2B5EF4-FFF2-40B4-BE49-F238E27FC236}">
                <a16:creationId xmlns:a16="http://schemas.microsoft.com/office/drawing/2014/main" id="{43F8F8D4-E6F4-B163-17F3-3639B161FE20}"/>
              </a:ext>
            </a:extLst>
          </p:cNvPr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-1" y="-1"/>
            <a:ext cx="12357101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9524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xworkforall.blogspot.com/2016/09/vamos-programar-14.html" TargetMode="External"/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logodix.com/simulink" TargetMode="Externa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athworks.com/help/simulink/inspect-and-analyze-simulation-results.html" TargetMode="Externa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2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openxmlformats.org/officeDocument/2006/relationships/hyperlink" Target="http://xworkforall.blogspot.com/2016/09/vamos-programar-14.html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11" Type="http://schemas.microsoft.com/office/2007/relationships/hdphoto" Target="../media/hdphoto1.wdp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28.png"/><Relationship Id="rId4" Type="http://schemas.openxmlformats.org/officeDocument/2006/relationships/diagramLayout" Target="../diagrams/layout1.xml"/><Relationship Id="rId9" Type="http://schemas.openxmlformats.org/officeDocument/2006/relationships/hyperlink" Target="https://www.kindpng.com/imgv/hihxmxx_c-programming-language-logo-clipart-png-download-c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de.rs-online.com/web/p/entwicklungstools-microcontroller/9173775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DFED0981-A558-944E-B808-835B897F46B2}"/>
              </a:ext>
            </a:extLst>
          </p:cNvPr>
          <p:cNvSpPr txBox="1">
            <a:spLocks/>
          </p:cNvSpPr>
          <p:nvPr/>
        </p:nvSpPr>
        <p:spPr>
          <a:xfrm>
            <a:off x="66503" y="1760196"/>
            <a:ext cx="12435839" cy="3337608"/>
          </a:xfrm>
          <a:prstGeom prst="rect">
            <a:avLst/>
          </a:prstGeom>
        </p:spPr>
        <p:txBody>
          <a:bodyPr>
            <a:scene3d>
              <a:camera prst="orthographicFront">
                <a:rot lat="0" lon="21599974" rev="0"/>
              </a:camera>
              <a:lightRig rig="threePt" dir="t"/>
            </a:scene3d>
            <a:sp3d extrusionH="139700">
              <a:extrusionClr>
                <a:schemeClr val="tx1"/>
              </a:extrusionClr>
            </a:sp3d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3900" dirty="0">
                <a:solidFill>
                  <a:schemeClr val="tx1">
                    <a:alpha val="82000"/>
                  </a:schemeClr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Impact" panose="020B080603090205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SIMULIN</a:t>
            </a:r>
            <a:r>
              <a:rPr lang="en-US" sz="23900" dirty="0">
                <a:solidFill>
                  <a:srgbClr val="FF0000">
                    <a:alpha val="82000"/>
                  </a:srgbClr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Impact" panose="020B080603090205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K</a:t>
            </a:r>
            <a:endParaRPr lang="it-IT" sz="4800" dirty="0">
              <a:solidFill>
                <a:srgbClr val="FF0000">
                  <a:alpha val="82000"/>
                </a:srgbClr>
              </a:solidFill>
              <a:effectLst>
                <a:outerShdw blurRad="60007" dir="2000400" sy="-30000" kx="-800400" algn="bl" rotWithShape="0">
                  <a:prstClr val="black">
                    <a:alpha val="20000"/>
                  </a:prstClr>
                </a:outerShdw>
              </a:effectLst>
              <a:latin typeface="Impact" panose="020B0806030902050204" pitchFamily="34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8C715E4B-2EEB-C40B-5F63-7A81DBE7ECB3}"/>
              </a:ext>
            </a:extLst>
          </p:cNvPr>
          <p:cNvSpPr txBox="1">
            <a:spLocks/>
          </p:cNvSpPr>
          <p:nvPr/>
        </p:nvSpPr>
        <p:spPr>
          <a:xfrm>
            <a:off x="3884892" y="5199077"/>
            <a:ext cx="8111365" cy="1226890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8800" dirty="0">
                <a:solidFill>
                  <a:schemeClr val="tx1">
                    <a:alpha val="82000"/>
                  </a:schemeClr>
                </a:solidFill>
                <a:effectLst>
                  <a:outerShdw blurRad="60007" dir="2000400" sy="-30000" kx="-800400" algn="bl" rotWithShape="0">
                    <a:prstClr val="black">
                      <a:alpha val="20000"/>
                    </a:prstClr>
                  </a:outerShdw>
                </a:effectLst>
                <a:latin typeface="Impact" panose="020B080603090205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CODE GENERATION</a:t>
            </a:r>
            <a:endParaRPr lang="it-IT" sz="4800" dirty="0">
              <a:solidFill>
                <a:schemeClr val="tx1">
                  <a:alpha val="82000"/>
                </a:schemeClr>
              </a:solidFill>
              <a:effectLst>
                <a:outerShdw blurRad="60007" dir="2000400" sy="-30000" kx="-800400" algn="bl" rotWithShape="0">
                  <a:prstClr val="black">
                    <a:alpha val="20000"/>
                  </a:prstClr>
                </a:outerShdw>
              </a:effectLst>
              <a:latin typeface="Impact" panose="020B0806030902050204" pitchFamily="34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788190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Git Repository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EDCE707-E19F-D5D4-6B46-120233C986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53595" y="1133760"/>
            <a:ext cx="4009449" cy="4590479"/>
          </a:xfrm>
          <a:prstGeom prst="rect">
            <a:avLst/>
          </a:prstGeom>
        </p:spPr>
      </p:pic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D1EE9741-A9FD-1D39-42CF-A9C48F3F2B7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4699402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una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repository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Cloniamo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la repo in locale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un .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gitignore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adatto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nostro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Prima Push! :)</a:t>
            </a:r>
          </a:p>
        </p:txBody>
      </p:sp>
    </p:spTree>
    <p:extLst>
      <p:ext uri="{BB962C8B-B14F-4D97-AF65-F5344CB8AC3E}">
        <p14:creationId xmlns:p14="http://schemas.microsoft.com/office/powerpoint/2010/main" val="4239277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MATLAB Project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5471650" cy="5005088"/>
          </a:xfrm>
        </p:spPr>
        <p:txBody>
          <a:bodyPr>
            <a:normAutofit/>
          </a:bodyPr>
          <a:lstStyle/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Main Concept:</a:t>
            </a:r>
          </a:p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Tutto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relativo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nostro project</a:t>
            </a:r>
          </a:p>
          <a:p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un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progetto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la folder structure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Generiamo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il codice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dall’IOC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Compiliamo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se è tutto ok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file al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progetto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Push</a:t>
            </a:r>
          </a:p>
          <a:p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505588-D4E8-25A4-3554-05427301F1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23616" y="64005"/>
            <a:ext cx="431913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4842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2124" y="178676"/>
            <a:ext cx="6511492" cy="849908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Toolchain: Import Scripts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5471650" cy="5005088"/>
          </a:xfrm>
        </p:spPr>
        <p:txBody>
          <a:bodyPr>
            <a:normAutofit/>
          </a:bodyPr>
          <a:lstStyle/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Gli script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che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ci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aiutano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🙏🏻 a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importare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l’environment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di C in Simulink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Importiamo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file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file C di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strutture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dati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solidFill>
                  <a:schemeClr val="bg1">
                    <a:lumMod val="8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solidFill>
                  <a:schemeClr val="bg1">
                    <a:lumMod val="85000"/>
                  </a:schemeClr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file C di defines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Progetto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al project startup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le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variabili</a:t>
            </a: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la Simulink Config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C862FD1-0FF1-C52E-3056-1ED50780BF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9898" y="1192876"/>
            <a:ext cx="4705756" cy="2115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3104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EFD0-4D67-2435-07BF-5DE3A65FC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3718" y="1768137"/>
            <a:ext cx="9724563" cy="1956970"/>
          </a:xfrm>
        </p:spPr>
        <p:txBody>
          <a:bodyPr>
            <a:normAutofit/>
          </a:bodyPr>
          <a:lstStyle/>
          <a:p>
            <a:r>
              <a:rPr lang="en-US" sz="9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[1]  MODELLING</a:t>
            </a:r>
            <a:endParaRPr lang="it-IT" sz="9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05A5027-D771-A38F-A7D5-D74841B99C02}"/>
              </a:ext>
            </a:extLst>
          </p:cNvPr>
          <p:cNvSpPr txBox="1">
            <a:spLocks/>
          </p:cNvSpPr>
          <p:nvPr/>
        </p:nvSpPr>
        <p:spPr>
          <a:xfrm>
            <a:off x="1233718" y="5746459"/>
            <a:ext cx="7828759" cy="12430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Modelling with </a:t>
            </a:r>
            <a:r>
              <a:rPr lang="en-US" i="1" dirty="0" err="1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Stateflow</a:t>
            </a:r>
            <a:endParaRPr lang="en-US" i="1" dirty="0">
              <a:solidFill>
                <a:schemeClr val="bg1"/>
              </a:solidFill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Modelling with Simulink Blocks</a:t>
            </a:r>
          </a:p>
        </p:txBody>
      </p:sp>
    </p:spTree>
    <p:extLst>
      <p:ext uri="{BB962C8B-B14F-4D97-AF65-F5344CB8AC3E}">
        <p14:creationId xmlns:p14="http://schemas.microsoft.com/office/powerpoint/2010/main" val="73677940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12124" y="178676"/>
            <a:ext cx="6511492" cy="849908"/>
          </a:xfrm>
        </p:spPr>
        <p:txBody>
          <a:bodyPr>
            <a:normAutofit/>
          </a:bodyPr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Root Model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5471650" cy="5005088"/>
          </a:xfrm>
        </p:spPr>
        <p:txBody>
          <a:bodyPr>
            <a:normAutofit fontScale="92500"/>
          </a:bodyPr>
          <a:lstStyle/>
          <a:p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Tenere tutto suddiviso in modelli aiuta la generazione codice e la modularità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Creiamo le Model </a:t>
            </a: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References</a:t>
            </a:r>
            <a:endParaRPr lang="it-IT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 Reference -&gt; Schedule Editor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StateFlow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Chart in FSM Module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Interface </a:t>
            </a: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Sumbodules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in Circuit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Submodel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Reference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Aggiungere i file al progetto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b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Bypass degli 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include </a:t>
            </a:r>
            <a:r>
              <a:rPr lang="it-IT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path</a:t>
            </a:r>
            <a:r>
              <a:rPr lang="it-IT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per il </a:t>
            </a:r>
            <a:r>
              <a:rPr lang="it-IT" b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root model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it-IT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191B52E-C522-0FA6-B561-AA39244C2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6422" y="856933"/>
            <a:ext cx="4965577" cy="209511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52CDAC0-BEA2-0FFF-5434-739EF4A1C09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62644" y="3568665"/>
            <a:ext cx="4965577" cy="174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88663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EFD0-4D67-2435-07BF-5DE3A65FC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3718" y="1768137"/>
            <a:ext cx="9724563" cy="1956970"/>
          </a:xfrm>
        </p:spPr>
        <p:txBody>
          <a:bodyPr>
            <a:normAutofit/>
          </a:bodyPr>
          <a:lstStyle/>
          <a:p>
            <a:r>
              <a:rPr lang="en-US" sz="9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[2]  CODE GEN</a:t>
            </a:r>
            <a:endParaRPr lang="it-IT" sz="9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05A5027-D771-A38F-A7D5-D74841B99C02}"/>
              </a:ext>
            </a:extLst>
          </p:cNvPr>
          <p:cNvSpPr txBox="1">
            <a:spLocks/>
          </p:cNvSpPr>
          <p:nvPr/>
        </p:nvSpPr>
        <p:spPr>
          <a:xfrm>
            <a:off x="1233718" y="5746459"/>
            <a:ext cx="7828759" cy="12430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Modelling with </a:t>
            </a:r>
            <a:r>
              <a:rPr lang="en-US" i="1" dirty="0" err="1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Stateflow</a:t>
            </a:r>
            <a:endParaRPr lang="en-US" i="1" dirty="0">
              <a:solidFill>
                <a:schemeClr val="bg1"/>
              </a:solidFill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Modelling with Simulink Blocks</a:t>
            </a:r>
          </a:p>
        </p:txBody>
      </p:sp>
    </p:spTree>
    <p:extLst>
      <p:ext uri="{BB962C8B-B14F-4D97-AF65-F5344CB8AC3E}">
        <p14:creationId xmlns:p14="http://schemas.microsoft.com/office/powerpoint/2010/main" val="27692222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EFD0-4D67-2435-07BF-5DE3A65FC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3718" y="1768137"/>
            <a:ext cx="9724563" cy="1956970"/>
          </a:xfrm>
        </p:spPr>
        <p:txBody>
          <a:bodyPr>
            <a:normAutofit/>
          </a:bodyPr>
          <a:lstStyle/>
          <a:p>
            <a:r>
              <a:rPr lang="en-US" sz="9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[3]  RUNNING</a:t>
            </a:r>
            <a:endParaRPr lang="it-IT" sz="9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05A5027-D771-A38F-A7D5-D74841B99C02}"/>
              </a:ext>
            </a:extLst>
          </p:cNvPr>
          <p:cNvSpPr txBox="1">
            <a:spLocks/>
          </p:cNvSpPr>
          <p:nvPr/>
        </p:nvSpPr>
        <p:spPr>
          <a:xfrm>
            <a:off x="1233718" y="5746459"/>
            <a:ext cx="7828759" cy="124305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Modelling with </a:t>
            </a:r>
            <a:r>
              <a:rPr lang="en-US" i="1" dirty="0" err="1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Stateflow</a:t>
            </a:r>
            <a:endParaRPr lang="en-US" i="1" dirty="0">
              <a:solidFill>
                <a:schemeClr val="bg1"/>
              </a:solidFill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Modelling with Simulink Blocks</a:t>
            </a:r>
          </a:p>
        </p:txBody>
      </p:sp>
    </p:spTree>
    <p:extLst>
      <p:ext uri="{BB962C8B-B14F-4D97-AF65-F5344CB8AC3E}">
        <p14:creationId xmlns:p14="http://schemas.microsoft.com/office/powerpoint/2010/main" val="41663717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Placeholder 5" descr="A blue and orange logo&#10;&#10;Description automatically generated">
            <a:extLst>
              <a:ext uri="{FF2B5EF4-FFF2-40B4-BE49-F238E27FC236}">
                <a16:creationId xmlns:a16="http://schemas.microsoft.com/office/drawing/2014/main" id="{D5112606-DEB3-6746-0050-3AD3D0986002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260" r="2260"/>
          <a:stretch>
            <a:fillRect/>
          </a:stretch>
        </p:blipFill>
        <p:spPr>
          <a:xfrm>
            <a:off x="8425980" y="1125256"/>
            <a:ext cx="2976047" cy="3206972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Cosa serve ✨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7" y="1125256"/>
            <a:ext cx="6527733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MATLAB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Simulink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Simulink Coder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Embedded Coder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MATLAB Support for MinGW-w64 C/C++/Fortran Compiler</a:t>
            </a:r>
          </a:p>
          <a:p>
            <a:pPr marL="1143000" lvl="1" indent="-457200"/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Embedded Coder Support Package for STMicroelectronics STM32 Processors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Keil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GitKraken</a:t>
            </a:r>
            <a:endParaRPr lang="en-US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STM32</a:t>
            </a:r>
            <a:r>
              <a:rPr lang="en-US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MXCube</a:t>
            </a:r>
          </a:p>
        </p:txBody>
      </p:sp>
    </p:spTree>
    <p:extLst>
      <p:ext uri="{BB962C8B-B14F-4D97-AF65-F5344CB8AC3E}">
        <p14:creationId xmlns:p14="http://schemas.microsoft.com/office/powerpoint/2010/main" val="38376373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Simulink ⚙️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4699402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it-IT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Software per la modellazione, simulazione e analisi di sistemi dinamici</a:t>
            </a:r>
          </a:p>
        </p:txBody>
      </p:sp>
      <p:pic>
        <p:nvPicPr>
          <p:cNvPr id="5" name="Picture 4" descr="A blue and orange square with arrow pointing to a blue triangle">
            <a:extLst>
              <a:ext uri="{FF2B5EF4-FFF2-40B4-BE49-F238E27FC236}">
                <a16:creationId xmlns:a16="http://schemas.microsoft.com/office/drawing/2014/main" id="{8FCC8D63-C55C-5ADB-EACB-4D731BE380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6983774" y="1454448"/>
            <a:ext cx="4457956" cy="4457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9620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Placeholder 9" descr="A screenshot of a computer&#10;&#10;Description automatically generated">
            <a:extLst>
              <a:ext uri="{FF2B5EF4-FFF2-40B4-BE49-F238E27FC236}">
                <a16:creationId xmlns:a16="http://schemas.microsoft.com/office/drawing/2014/main" id="{51580038-9772-29C4-9315-277A35666F7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27068" r="27068"/>
          <a:stretch>
            <a:fillRect/>
          </a:stretch>
        </p:blipFill>
        <p:spPr>
          <a:xfrm>
            <a:off x="7105509" y="-9417"/>
            <a:ext cx="4507605" cy="4857370"/>
          </a:xfr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68B1FB6E-6EC4-2C46-5BEC-905A9DF55F1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</a:t>
            </a:r>
            <a:endParaRPr lang="it-IT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DBD5DD-FE34-DBCD-799E-09CDCB55599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it-IT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91C587A-254A-9AC1-D0DF-5C94E4DF976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-1"/>
            <a:ext cx="8937561" cy="4995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35257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Nel </a:t>
            </a:r>
            <a:r>
              <a:rPr lang="en-US" dirty="0" err="1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Dynamis</a:t>
            </a:r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 🏎️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C1EE8C0-C74F-AEB9-FE90-184D0F66C9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898248" y="1125256"/>
            <a:ext cx="4699402" cy="5005088"/>
          </a:xfrm>
        </p:spPr>
        <p:txBody>
          <a:bodyPr>
            <a:norm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Torque Vectoring Algorithm</a:t>
            </a:r>
            <a:b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</a:b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[VCU]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Inverter State Machine [VCU]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Battery State Estimation [AMS]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TS State Machine</a:t>
            </a:r>
            <a:b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</a:b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[AMS] [VCU]</a:t>
            </a:r>
          </a:p>
        </p:txBody>
      </p:sp>
      <p:pic>
        <p:nvPicPr>
          <p:cNvPr id="8" name="Picture Placeholder 7" descr="A race car on a road&#10;&#10;Description automatically generated">
            <a:extLst>
              <a:ext uri="{FF2B5EF4-FFF2-40B4-BE49-F238E27FC236}">
                <a16:creationId xmlns:a16="http://schemas.microsoft.com/office/drawing/2014/main" id="{4000FC7A-FDC8-9BAC-4CA5-A8545EBD17C5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19275" r="1927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9596649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Il Corso di oggi 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035A70AA-DA02-00B8-02A8-0692F9B1D8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91941242"/>
              </p:ext>
            </p:extLst>
          </p:nvPr>
        </p:nvGraphicFramePr>
        <p:xfrm>
          <a:off x="2031999" y="719666"/>
          <a:ext cx="10100677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9" name="Picture 8" descr="A blue hexagon with a white letter c&#10;&#10;Description automatically generated">
            <a:extLst>
              <a:ext uri="{FF2B5EF4-FFF2-40B4-BE49-F238E27FC236}">
                <a16:creationId xmlns:a16="http://schemas.microsoft.com/office/drawing/2014/main" id="{4DC92C0C-6429-36CD-79B5-4BA6B7565BE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837473B0-CC2E-450A-ABE3-18F120FF3D39}">
                <a1611:picAttrSrcUrl xmlns:a1611="http://schemas.microsoft.com/office/drawing/2016/11/main" r:id="rId9"/>
              </a:ext>
            </a:extLst>
          </a:blip>
          <a:stretch>
            <a:fillRect/>
          </a:stretch>
        </p:blipFill>
        <p:spPr>
          <a:xfrm>
            <a:off x="10078583" y="920537"/>
            <a:ext cx="1456768" cy="1707468"/>
          </a:xfrm>
          <a:prstGeom prst="rect">
            <a:avLst/>
          </a:prstGeom>
        </p:spPr>
      </p:pic>
      <p:pic>
        <p:nvPicPr>
          <p:cNvPr id="10" name="Picture Placeholder 5" descr="A blue and orange logo&#10;&#10;Description automatically generated">
            <a:extLst>
              <a:ext uri="{FF2B5EF4-FFF2-40B4-BE49-F238E27FC236}">
                <a16:creationId xmlns:a16="http://schemas.microsoft.com/office/drawing/2014/main" id="{FE71848C-78D7-0AAC-CF06-CE2280D22CCB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10000" b="90000" l="11808" r="88192"/>
                    </a14:imgEffect>
                  </a14:imgLayer>
                </a14:imgProps>
              </a:ext>
              <a:ext uri="{837473B0-CC2E-450A-ABE3-18F120FF3D39}">
                <a1611:picAttrSrcUrl xmlns:a1611="http://schemas.microsoft.com/office/drawing/2016/11/main" r:id="rId12"/>
              </a:ext>
            </a:extLst>
          </a:blip>
          <a:srcRect l="15151" t="6263" r="21673" b="46233"/>
          <a:stretch/>
        </p:blipFill>
        <p:spPr>
          <a:xfrm>
            <a:off x="2031999" y="832174"/>
            <a:ext cx="2387259" cy="1846932"/>
          </a:xfrm>
        </p:spPr>
      </p:pic>
    </p:spTree>
    <p:extLst>
      <p:ext uri="{BB962C8B-B14F-4D97-AF65-F5344CB8AC3E}">
        <p14:creationId xmlns:p14="http://schemas.microsoft.com/office/powerpoint/2010/main" val="4252256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Il Corso di oggi 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pic>
        <p:nvPicPr>
          <p:cNvPr id="7" name="Picture 6" descr="A close-up of a circuit board&#10;&#10;Description automatically generated">
            <a:extLst>
              <a:ext uri="{FF2B5EF4-FFF2-40B4-BE49-F238E27FC236}">
                <a16:creationId xmlns:a16="http://schemas.microsoft.com/office/drawing/2014/main" id="{32923489-FFAC-6C87-C59D-971D99FB34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 rot="5400000">
            <a:off x="150389" y="3165750"/>
            <a:ext cx="6957089" cy="3571306"/>
          </a:xfrm>
          <a:prstGeom prst="rect">
            <a:avLst/>
          </a:prstGeo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1FC1BD6-0285-D1F2-7C69-28F95642D89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96000" y="1472858"/>
            <a:ext cx="4699402" cy="4467674"/>
          </a:xfrm>
        </p:spPr>
        <p:txBody>
          <a:bodyPr>
            <a:normAutofit/>
          </a:bodyPr>
          <a:lstStyle/>
          <a:p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Simulare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il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comportamento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dell’accumulator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(in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maniera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statica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, a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riposo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)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durante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I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vari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stati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della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macchina</a:t>
            </a:r>
          </a:p>
          <a:p>
            <a:endParaRPr lang="en-US" b="1" dirty="0"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Una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sorta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di digital twin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che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</a:t>
            </a:r>
            <a:r>
              <a:rPr lang="en-US" b="1" dirty="0" err="1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simula</a:t>
            </a:r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 charger e discharger</a:t>
            </a:r>
          </a:p>
        </p:txBody>
      </p:sp>
    </p:spTree>
    <p:extLst>
      <p:ext uri="{BB962C8B-B14F-4D97-AF65-F5344CB8AC3E}">
        <p14:creationId xmlns:p14="http://schemas.microsoft.com/office/powerpoint/2010/main" val="13278918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2FEB3DC-A0F2-E5D5-BFC9-A39B26BB1A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Background</a:t>
            </a:r>
            <a:endParaRPr lang="it-IT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01FC1BD6-0285-D1F2-7C69-28F95642D89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1977292" y="2019044"/>
            <a:ext cx="1275273" cy="454132"/>
          </a:xfrm>
        </p:spPr>
        <p:txBody>
          <a:bodyPr>
            <a:normAutofit lnSpcReduction="10000"/>
          </a:bodyPr>
          <a:lstStyle/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TSOFF</a:t>
            </a: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6F2A48FC-40BD-B733-97DF-81E310A43657}"/>
              </a:ext>
            </a:extLst>
          </p:cNvPr>
          <p:cNvSpPr txBox="1">
            <a:spLocks/>
          </p:cNvSpPr>
          <p:nvPr/>
        </p:nvSpPr>
        <p:spPr>
          <a:xfrm>
            <a:off x="5449761" y="1982222"/>
            <a:ext cx="2043410" cy="5277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Indivisible" panose="020B0503000000020004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PRECHARGE</a:t>
            </a:r>
          </a:p>
        </p:txBody>
      </p:sp>
      <p:sp>
        <p:nvSpPr>
          <p:cNvPr id="6" name="Text Placeholder 3">
            <a:extLst>
              <a:ext uri="{FF2B5EF4-FFF2-40B4-BE49-F238E27FC236}">
                <a16:creationId xmlns:a16="http://schemas.microsoft.com/office/drawing/2014/main" id="{34DA6936-A2BD-7740-E7DE-BAF47115EDC0}"/>
              </a:ext>
            </a:extLst>
          </p:cNvPr>
          <p:cNvSpPr txBox="1">
            <a:spLocks/>
          </p:cNvSpPr>
          <p:nvPr/>
        </p:nvSpPr>
        <p:spPr>
          <a:xfrm>
            <a:off x="9935843" y="2019044"/>
            <a:ext cx="1275273" cy="45413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 baseline="0">
                <a:solidFill>
                  <a:schemeClr val="tx1"/>
                </a:solidFill>
                <a:latin typeface="Indivisible" panose="020B0503000000020004" pitchFamily="34" charset="77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TSON</a:t>
            </a:r>
          </a:p>
        </p:txBody>
      </p:sp>
    </p:spTree>
    <p:extLst>
      <p:ext uri="{BB962C8B-B14F-4D97-AF65-F5344CB8AC3E}">
        <p14:creationId xmlns:p14="http://schemas.microsoft.com/office/powerpoint/2010/main" val="21855708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9BEFD0-4D67-2435-07BF-5DE3A65FC7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33718" y="1768137"/>
            <a:ext cx="9724563" cy="1956970"/>
          </a:xfrm>
        </p:spPr>
        <p:txBody>
          <a:bodyPr>
            <a:normAutofit fontScale="90000"/>
          </a:bodyPr>
          <a:lstStyle/>
          <a:p>
            <a:r>
              <a:rPr lang="en-US" sz="9600" dirty="0"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[0]  ENVIROMENT</a:t>
            </a:r>
            <a:endParaRPr lang="it-IT" sz="9600" dirty="0"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5" name="Text Placeholder 3">
            <a:extLst>
              <a:ext uri="{FF2B5EF4-FFF2-40B4-BE49-F238E27FC236}">
                <a16:creationId xmlns:a16="http://schemas.microsoft.com/office/drawing/2014/main" id="{205A5027-D771-A38F-A7D5-D74841B99C02}"/>
              </a:ext>
            </a:extLst>
          </p:cNvPr>
          <p:cNvSpPr txBox="1">
            <a:spLocks/>
          </p:cNvSpPr>
          <p:nvPr/>
        </p:nvSpPr>
        <p:spPr>
          <a:xfrm>
            <a:off x="1233718" y="5032540"/>
            <a:ext cx="7828759" cy="1956971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MATLAB Environment</a:t>
            </a:r>
            <a:endParaRPr lang="it-IT" i="1" dirty="0">
              <a:solidFill>
                <a:schemeClr val="bg1"/>
              </a:solidFill>
              <a:latin typeface="Abadi" panose="020B0604020104020204" pitchFamily="34" charset="0"/>
              <a:ea typeface="Roboto" panose="02000000000000000000" pitchFamily="2" charset="0"/>
              <a:cs typeface="Cavolini" panose="020B0502040204020203" pitchFamily="66" charset="0"/>
            </a:endParaRPr>
          </a:p>
          <a:p>
            <a:pPr marL="0" indent="0">
              <a:buNone/>
            </a:pPr>
            <a:r>
              <a:rPr lang="it-IT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Simulink Enviroment</a:t>
            </a:r>
          </a:p>
          <a:p>
            <a:pPr marL="0" indent="0">
              <a:buNone/>
            </a:pPr>
            <a:r>
              <a:rPr lang="it-IT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Keil / C Code Enviroment</a:t>
            </a:r>
          </a:p>
          <a:p>
            <a:pPr marL="0" indent="0">
              <a:buNone/>
            </a:pPr>
            <a:r>
              <a:rPr lang="it-IT" i="1" dirty="0">
                <a:solidFill>
                  <a:schemeClr val="bg1"/>
                </a:solidFill>
                <a:latin typeface="Abadi" panose="020B0604020104020204" pitchFamily="34" charset="0"/>
                <a:ea typeface="Roboto" panose="02000000000000000000" pitchFamily="2" charset="0"/>
                <a:cs typeface="Cavolini" panose="020B0502040204020203" pitchFamily="66" charset="0"/>
              </a:rPr>
              <a:t>Git Enviroment</a:t>
            </a:r>
          </a:p>
        </p:txBody>
      </p:sp>
    </p:spTree>
    <p:extLst>
      <p:ext uri="{BB962C8B-B14F-4D97-AF65-F5344CB8AC3E}">
        <p14:creationId xmlns:p14="http://schemas.microsoft.com/office/powerpoint/2010/main" val="2759557838"/>
      </p:ext>
    </p:extLst>
  </p:cSld>
  <p:clrMapOvr>
    <a:masterClrMapping/>
  </p:clrMapOvr>
</p:sld>
</file>

<file path=ppt/theme/theme1.xml><?xml version="1.0" encoding="utf-8"?>
<a:theme xmlns:a="http://schemas.openxmlformats.org/drawingml/2006/main" name="1_copertin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9_solotesto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1.xml><?xml version="1.0" encoding="utf-8"?>
<a:theme xmlns:a="http://schemas.openxmlformats.org/drawingml/2006/main" name="10_ind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2.xml><?xml version="1.0" encoding="utf-8"?>
<a:theme xmlns:a="http://schemas.openxmlformats.org/drawingml/2006/main" name="Tema di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rganigram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3_tea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4_stori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3_Personalizza struttur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6_titoloeimmagin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7_trefotoetesti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9.xml><?xml version="1.0" encoding="utf-8"?>
<a:theme xmlns:a="http://schemas.openxmlformats.org/drawingml/2006/main" name="8_fotoinorizzontal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420</TotalTime>
  <Words>324</Words>
  <Application>Microsoft Office PowerPoint</Application>
  <PresentationFormat>Widescreen</PresentationFormat>
  <Paragraphs>82</Paragraphs>
  <Slides>16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11</vt:i4>
      </vt:variant>
      <vt:variant>
        <vt:lpstr>Slide Titles</vt:lpstr>
      </vt:variant>
      <vt:variant>
        <vt:i4>16</vt:i4>
      </vt:variant>
    </vt:vector>
  </HeadingPairs>
  <TitlesOfParts>
    <vt:vector size="35" baseType="lpstr">
      <vt:lpstr>Abadi</vt:lpstr>
      <vt:lpstr>ADLaM Display</vt:lpstr>
      <vt:lpstr>Arial</vt:lpstr>
      <vt:lpstr>Calibri</vt:lpstr>
      <vt:lpstr>Calibri Light</vt:lpstr>
      <vt:lpstr>Impact</vt:lpstr>
      <vt:lpstr>Indivisible</vt:lpstr>
      <vt:lpstr>Microgramma D Extended</vt:lpstr>
      <vt:lpstr>1_copertina</vt:lpstr>
      <vt:lpstr>2_organigramma</vt:lpstr>
      <vt:lpstr>3_team</vt:lpstr>
      <vt:lpstr>Personalizza struttura</vt:lpstr>
      <vt:lpstr>4_storia</vt:lpstr>
      <vt:lpstr>3_Personalizza struttura</vt:lpstr>
      <vt:lpstr>6_titoloeimmagine</vt:lpstr>
      <vt:lpstr>7_trefotoetesti</vt:lpstr>
      <vt:lpstr>8_fotoinorizzontale</vt:lpstr>
      <vt:lpstr>9_solotesto</vt:lpstr>
      <vt:lpstr>10_indice</vt:lpstr>
      <vt:lpstr>PowerPoint Presentation</vt:lpstr>
      <vt:lpstr>Cosa serve ✨</vt:lpstr>
      <vt:lpstr>Simulink ⚙️</vt:lpstr>
      <vt:lpstr>f</vt:lpstr>
      <vt:lpstr>Nel Dynamis 🏎️</vt:lpstr>
      <vt:lpstr>Il Corso di oggi </vt:lpstr>
      <vt:lpstr>Il Corso di oggi </vt:lpstr>
      <vt:lpstr>Background</vt:lpstr>
      <vt:lpstr>[0]  ENVIROMENT</vt:lpstr>
      <vt:lpstr>Git Repository</vt:lpstr>
      <vt:lpstr>MATLAB Project</vt:lpstr>
      <vt:lpstr>Toolchain: Import Scripts</vt:lpstr>
      <vt:lpstr>[1]  MODELLING</vt:lpstr>
      <vt:lpstr>Root Model</vt:lpstr>
      <vt:lpstr>[2]  CODE GEN</vt:lpstr>
      <vt:lpstr>[3]  RUNNING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Adele Calvi</dc:creator>
  <cp:lastModifiedBy>Leonardo Airoldi</cp:lastModifiedBy>
  <cp:revision>22</cp:revision>
  <dcterms:created xsi:type="dcterms:W3CDTF">2023-10-06T21:19:50Z</dcterms:created>
  <dcterms:modified xsi:type="dcterms:W3CDTF">2024-05-22T23:11:53Z</dcterms:modified>
</cp:coreProperties>
</file>